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AB9D8-6315-42A8-B71D-89BD7A0BB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C4BC1-596D-4D5E-93D8-2E7BFA2C3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714F5-36B6-4EEF-BC87-34E1564FD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8E5F9A-72C2-49DC-AC07-24127631A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69C3D6-E50A-4B8F-9840-C589751FB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98F0A0-B6BA-4ABE-AF62-E241397F1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A29412-6E8E-45C5-B2B9-53CA2A686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8538C3-8EDA-4FC1-B82C-3A84C80DA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A58BB3-05E0-43F0-93DB-C218157B1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6688B-74AD-4213-8B97-90D997F52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14E81-6634-401C-BEE5-3DAD7BE22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06402215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思修大学学业规划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大学学业规划的制定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大学学业规划的实施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大学学业规划的评估与调整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大学学业规划的案例分享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通过制定学业规划，学生可以明确自己的学习目标，有针对性地安排学习计划，提高学习效率。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明确学习目标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学业规划不仅关注专业知识的学习，还注重学生综合素质的培养，如团队协作、沟通表达、创新思维等。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提升综合素质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合理的学业规划有助于学生更好地适应市场需求，提高自身竞争力，为未来的就业做好充分准备。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增强就业竞争力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大学学业规划的重要性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大学学业规划的目标与意义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培养全面发展的人才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通过学业规划，引导学生全面发展，培养德智体美劳全面发展的高素质人才。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有效的学业规划有助于学校优化资源配置，提高教育教学质量，满足学生的学习和发展需求。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学业规划有助于学生认识自我、发掘潜能，实现个人价值，为未来的事业和生活奠定坚实基础。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大学学业规划的制定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了解自己的优势和不足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在制定大学学业规划之前，首先要进行自我评估，了解自己的兴趣、特长、优点和不足之处。通过自我评估，可以更好地选择适合自己的专业和课程，以及制定符合自身特点的学习计划。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44" r="24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9054" r="905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明确自己的学习目标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在自我评估的基础上，设定明确的学习目标。这些目标可以是长期或短期的，例如获得某个专业证书、参加学术竞赛、提高英语水平等。目标设定有助于保持学习的动力和方向，使学习更有计划性和效果。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合理安排学习时间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大学学业规划中，时间管理至关重要。要合理安排学习时间，制定详细的学习计划，包括每天的学习任务、复习时间、休息时间等。同时，要学会合理分配时间，根据任务的紧急程度和重要性进行安排，确保学习进度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充分利用学习资源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大学学业规划中，要充分利用各种学习资源，包括图书馆、网络资源、学术讲座、实验室设备等。通过利用这些资源，可以扩展知识面、提高学习效率、增强实践能力，有助于更好地完成学习任务和实现学习目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资源利用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大学学业规划的实施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https://d.book118.com/607064022153006040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2024-09-13T09:43:49.162</cp:lastPrinted>
  <dcterms:created xsi:type="dcterms:W3CDTF">2024-09-13T01:43:49Z</dcterms:created>
  <dcterms:modified xsi:type="dcterms:W3CDTF">2024-09-13T01:43:51Z</dcterms:modified>
</cp:coreProperties>
</file>