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EABF3-5AAB-41BA-8A32-CAA194978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86712-A6F7-4688-838B-187427557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7B9A7-97FB-468C-AB4B-0149481A2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E80A4-C844-48EB-B812-40E425D3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CC38D-EF1D-4B97-9C62-4642E3DE6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EBD17-CFBE-4798-A730-A529E439B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9E027-5A2B-4400-98BE-CE93F6F82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9F476-A88B-4552-96A1-03DF2657C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6CDA6-51D0-4C1E-8F62-0C498FDA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1E5F5-6A19-4991-9111-28EF840D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265B8-B2D0-4A0E-ACE1-1D0FA730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66150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防范网络盗窃保护个人财务安全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网络盗窃现状及危害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个人财务安全漏洞分析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防范网络盗窃策略与措施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金融机构在防范网络盗窃中作用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企业如何助力员工防范网络盗窃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网络盗窃现状及危害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30" r="304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37" r="300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网络盗窃是指犯罪分子利用互联网技术手段，非法获取他人财产或财务信息，进而实施盗窃行为的一种犯罪活动。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具有跨地域性、匿名性、高技术性和高隐蔽性等特点，使得网络盗窃行为难以被及时发现和打击。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网络盗窃定义与特点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随着互联网普及和电子商务的快速发展，网络盗窃案件逐年增多，涉及金额巨大，已成为影响个人财务安全的重要因素。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网络盗窃在全球范围内呈现上升趋势，各国政府和国际组织纷纷采取措施加强打击和预防。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国内外网络盗窃现状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网络盗窃直接导致个人财产损失，包括银行账户资金、电子钱包余额、虚拟货币等被盗取。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网络盗窃往往伴随着个人信息泄露，如身份证号、银行卡号、密码等敏感信息被窃取，给个人财务安全带来隐患。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网络盗窃可能导致个人信用记录受损，影响个人贷款、信用卡等金融业务的办理。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信用受损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网络盗窃给受害者带来精神压力和心理负担，影响正常生活和工作。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网络盗窃对个人财务安全影响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个人财务安全漏洞分析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使用简单、容易猜测的密码，如生日、连续数字等。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弱密码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密码重复使用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50" r="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未开启双重认证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92" r="10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在多个账户上使用相同的密码，一旦一个账户被攻破，其他账户也将面临风险。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未设置额外的安全验证措施，如手机验证码、指纹识别等。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账户密码安全漏洞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在公共网络或未经安全保护的网络环境下进行交易，容易被黑客截获交易信息。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不安全的网络环境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伪造正规网站，诱导用户输入账户密码等敏感信息，进而窃取资金。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部分交易软件存在安全漏洞，黑客可利用这些漏洞窃取用户资金。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交易软件漏洞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网络交易安全漏洞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通过社交媒体等渠道获取个人信息，再利用这些信息进行诈骗等犯罪活动。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企业或机构数据库被黑客攻击导致用户数据泄露，包括个人信息、交易记录等。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数据泄露事件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感染恶意软件（如木马、病毒等），导致个人信息被窃取或泄露。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防范网络盗窃策略与措施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73" b="105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强化账户密码管理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使用强密码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采用大小写字母、数字和特殊字符的组合，避免使用容易猜到的单词或短语。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定期更换密码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每隔一段时间更换一次密码，减少被破解的风险。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不要重复使用密码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避免在多个账户或平台上使用相同的密码，以防止一旦一个账户被攻破，其他账户也受到威胁。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在进行网络交易时，确保连接的是安全的网络环境，避免使用公共无线网络进行敏感信息的传输。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使用安全的网络环境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在进行在线购物或银行交易前，确认网站的安全性，如查看网址是否为"https"开头，检查网站是否有安全锁图标等。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确认网站安全性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选择信誉良好的第三方支付平台或信用卡进行支付，避免使用不熟悉的支付方式。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使用可靠的支付方式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确保网络交易安全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https://d.book118.com/607066150042006040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2024-09-12T14:18:11.213</cp:lastPrinted>
  <dcterms:created xsi:type="dcterms:W3CDTF">2024-09-12T06:18:11Z</dcterms:created>
  <dcterms:modified xsi:type="dcterms:W3CDTF">2024-09-12T06:18:13Z</dcterms:modified>
</cp:coreProperties>
</file>