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76A155-526E-4C78-9C7A-8E433DA2B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2AA49-273A-448E-9FFA-E0F08A373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4C61A0-962F-41C1-9724-C62D3C4DE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BBF647-8B04-48F8-827D-B022EEFCC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EA8F73-50A7-4003-8FD0-2EF0EBA49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A22B59-3BC0-4641-B609-5D9F67791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BF9A59-B962-4D53-B6F4-07BEEEEAC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160CB5-2DE8-4B06-AEBA-73B4BCC59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D3981-9D76-4AF6-8A65-E77007CC7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20CB97-0FD5-4484-A643-AEFEEB093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E110A4-1AD6-465B-8A27-4AF84FBD2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100162122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医院感染暴发案例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医院感染暴发事件描述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感染暴发原因分析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医院感染暴发应对措施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医院感染暴发处置效果评价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医院感染暴发事件经验教训与启示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分析感染暴发的原因和教训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通过对案例的深入分析，了解感染暴发的具体原因，并从中吸取教训，以防止类似事件的再次发生。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探讨预防措施和应对策略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提出针对性的预防措施和应对策略，以降低医院感染暴发的风险，保障患者和医务人员的安全。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了解医院感染暴发的严重性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医院感染暴发是一种严重的公共卫生事件，对患者安全构成威胁，并影响医疗机构的声誉。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某医院于XXXX年XX月发生一起医院感染暴发事件，涉及多个病房和患者。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发生时间和地点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感染病原体和传播途径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受影响人群和范围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医院应对措施和效果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经调查确认，此次感染暴发由一种耐药细菌引起，主要通过接触传播和飞沫传播。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数十名患者和医务人员受到感染，其中部分患者病情严重，甚至导致死亡。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医院立即启动应急预案，采取隔离、消毒、抗菌药物治疗等措施，最终控制了疫情的蔓延。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医院感染暴发事件描述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XXXX年XX月XX日至XX月XX日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某市中心医院住院部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事件发生时间与地点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感染病例数量：共计XX例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分布情况：主要分布在呼吸内科（XX例）、神经内科（XX例）和心血管内科（XX例）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感染病例数量及分布情况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77" r="314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经检测，确认为耐甲氧西林金黄色葡萄球菌（MRSA）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病原体类型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经调查，感染源为医院内一名护士，其手部携带MRSA，通过接触传播导致患者感染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来源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感染病原体类型及来源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感染暴发原因分析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610" b="161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医疗设备与器械污染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设备清洁不彻底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医疗器械如手术器械、导管等在使用前后若未进行彻底清洁和消毒，可能残留病原微生物，引发感染。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设备维护不当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医疗设备的日常维护和保养不到位，可能导致设备内部污染，使用时将病原微生物带入患者体内。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一次性医疗器械重复使用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一次性医疗器械如注射器、输液器等若重复使用，可能传播疾病。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医务人员对手卫生的重要性认识不足，未养成勤洗手的习惯。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手卫生意识不强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手卫生设施不完善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手部消毒不规范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83" r="17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医院内手卫生设施如洗手液、干手设施等配备不足或不合理，影响医务人员手卫生的执行。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医务人员在进行诊疗操作前未进行规范的手部消毒，可能导致交叉感染。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医务人员手卫生问题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医院内环境、物品表面的清洁消毒工作不彻底，存在病原微生物滋生的隐患。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958" r="139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042" r="1704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125" r="1612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消毒措施不到位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对于具有传染性的患者未采取严格的隔离措施，导致病原微生物在院内传播。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隔离措施不严格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医疗废物未按照规范进行分类、收集和处理，可能成为感染源。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医疗废物处理不当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消毒隔离制度执行不力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患者因疾病或治疗导致免疫力低下，容易感染病原微生物。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患者接受侵入性诊疗操作如手术、导管插入等时，破坏了皮肤黏膜屏障，增加了感染风险。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侵入性操作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长期住院患者由于医院内环境复杂、人员流动频繁等因素，容易发生医院感染。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长期住院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患者自身因素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医院感染暴发应对措施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https://d.book118.com/607100162122006052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2024-09-26T04:38:16.974</cp:lastPrinted>
  <dcterms:created xsi:type="dcterms:W3CDTF">2024-09-25T20:38:16Z</dcterms:created>
  <dcterms:modified xsi:type="dcterms:W3CDTF">2024-09-25T20:38:19Z</dcterms:modified>
</cp:coreProperties>
</file>