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1AFCCE3-E77A-4A6F-A5C1-2299F2F36C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0EF465-2CF8-4E2C-A4BE-90CC63A65E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C9906E1-5226-454F-8064-696EA533D3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FC89D0B-992B-4416-9CDD-F83E68B0B1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D1F1AC-8563-4B85-969F-B20030D7DB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858183-79EB-4BA2-8A20-04D3E7D35B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1A5F219-0727-4D7A-9BF1-16005E6F52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881E566-B453-4EAD-8B56-C17AE042C9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22CE69-C74D-47BC-B9F1-422A2D01DC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917401-6744-437C-BF86-FBB94C3F9C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53DCBB-B531-4EBE-86D2-B94BCBD074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7100201135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脑科学与神经系统疾病研究</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脑科学与神经系统疾病研究导论
 神经系统疾病的分类与病理生理机制
 脑科学技术在神经系统疾病研究中的应用
 神经系统疾病的动物模型与行为学研究
 神经系统疾病的药物和干预治疗研究
 神经系统疾病的康复与护理研究
 神经系统疾病的流行病学与预防研究
 脑科学与神经系统疾病研究的展望与挑战</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脑科学与神经系统疾病研究导论</a:t>
            </a:r>
          </a:p>
        </p:txBody>
      </p:sp>
      <p:sp>
        <p:nvSpPr>
          <p:cNvPr id="3" name="Subtitle 2"/>
          <p:cNvSpPr>
            <a:spLocks noGrp="1"/>
          </p:cNvSpPr>
          <p:nvPr>
            <p:ph type="subTitle" idx="1"/>
          </p:nvPr>
        </p:nvSpPr>
        <p:spPr/>
        <p:txBody>
          <a:bodyPr/>
          <a:lstStyle/>
          <a:p>
            <a:r>
              <a:t>脑科学与神经系统疾病研究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脑科学与神经系统疾病研究导论</a:t>
            </a:r>
          </a:p>
        </p:txBody>
      </p:sp>
      <p:sp>
        <p:nvSpPr>
          <p:cNvPr id="3" name="Text Placeholder 2"/>
          <p:cNvSpPr>
            <a:spLocks noGrp="1"/>
          </p:cNvSpPr>
          <p:nvPr>
            <p:ph type="body" idx="1"/>
          </p:nvPr>
        </p:nvSpPr>
        <p:spPr/>
        <p:txBody>
          <a:bodyPr/>
          <a:lstStyle/>
          <a:p>
            <a:r>
              <a:t>脑科学与神经系统疾病研究的历史及现状</a:t>
            </a:r>
          </a:p>
        </p:txBody>
      </p:sp>
      <p:sp>
        <p:nvSpPr>
          <p:cNvPr id="4" name="Content Placeholder 3"/>
          <p:cNvSpPr>
            <a:spLocks noGrp="1"/>
          </p:cNvSpPr>
          <p:nvPr>
            <p:ph sz="half" idx="2"/>
          </p:nvPr>
        </p:nvSpPr>
        <p:spPr/>
        <p:txBody>
          <a:bodyPr/>
          <a:lstStyle/>
          <a:p>
            <a:r>
              <a:t>1. 脑科学与神经系统疾病研究的起源与发展：从古希腊时期对大脑的研究到现代神经科学的诞生和蓬勃发展，介绍了脑科学与神经系统疾病研究的历史和主要转折点。</a:t>
            </a:r>
          </a:p>
          <a:p>
            <a:r>
              <a:t>2. 脑科学与神经系统疾病研究的现状：概述了当前脑科学与神经系统疾病研究的热点领域，包括神经退行性疾病（如阿尔茨海默病、帕金森病）、精神疾病（如抑郁症、精神分裂症）、癫痫、脑血管疾病等。</a:t>
            </a:r>
          </a:p>
          <a:p>
            <a:r>
              <a:t>3. 脑科学与神经系统疾病研究的挑战：讨论了脑科学与神经系统疾病研究面临的挑战，包括技术限制、伦理问题、信息整合和转化等。</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脑科学与神经系统疾病研究导论</a:t>
            </a:r>
          </a:p>
        </p:txBody>
      </p:sp>
      <p:sp>
        <p:nvSpPr>
          <p:cNvPr id="3" name="Text Placeholder 2"/>
          <p:cNvSpPr>
            <a:spLocks noGrp="1"/>
          </p:cNvSpPr>
          <p:nvPr>
            <p:ph type="body" idx="1"/>
          </p:nvPr>
        </p:nvSpPr>
        <p:spPr/>
        <p:txBody>
          <a:bodyPr/>
          <a:lstStyle/>
          <a:p>
            <a:r>
              <a:t>脑科学与神经系统疾病研究的方法学</a:t>
            </a:r>
          </a:p>
        </p:txBody>
      </p:sp>
      <p:sp>
        <p:nvSpPr>
          <p:cNvPr id="4" name="Content Placeholder 3"/>
          <p:cNvSpPr>
            <a:spLocks noGrp="1"/>
          </p:cNvSpPr>
          <p:nvPr>
            <p:ph sz="half" idx="2"/>
          </p:nvPr>
        </p:nvSpPr>
        <p:spPr/>
        <p:txBody>
          <a:bodyPr/>
          <a:lstStyle/>
          <a:p>
            <a:r>
              <a:t>1. 神经成像技术：概述了常用的神经成像技术，如核磁共振成像（MRI）、计算机断层扫描（CT）、正电子发射断层扫描（PET）、功能性磁共振成像（fMRI）、脑电图（EEG）和脑磁图（MEG）等，介绍了这些技术在脑科学与神经系统疾病研究中的作用。</a:t>
            </a:r>
          </a:p>
          <a:p>
            <a:r>
              <a:t>2. 分子生物学和遗传学技术：总结了分子生物学和遗传学技术在脑科学与神经系统疾病研究中的应用，包括基因组学、蛋白质组学、转录组学和表观遗传学等，阐述了这些技术有助于揭示神经系统疾病的分子机制。</a:t>
            </a:r>
          </a:p>
          <a:p>
            <a:r>
              <a:t>3. 动物模型和细胞模型：介绍了动物模型和细胞模型在脑科学与神经系统疾病研究中的作用，包括常用的动物模型（如小鼠、大鼠、果蝇、斑马鱼等）和细胞模型（如神经元细胞、胶质细胞等），讨论了这些模型有助于研究神经系统疾病的病理机制和治疗方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脑科学与神经系统疾病研究导论</a:t>
            </a:r>
          </a:p>
        </p:txBody>
      </p:sp>
      <p:sp>
        <p:nvSpPr>
          <p:cNvPr id="3" name="Text Placeholder 2"/>
          <p:cNvSpPr>
            <a:spLocks noGrp="1"/>
          </p:cNvSpPr>
          <p:nvPr>
            <p:ph type="body" idx="1"/>
          </p:nvPr>
        </p:nvSpPr>
        <p:spPr/>
        <p:txBody>
          <a:bodyPr/>
          <a:lstStyle/>
          <a:p>
            <a:r>
              <a:t>脑科学与神经系统疾病研究的前沿进展</a:t>
            </a:r>
          </a:p>
        </p:txBody>
      </p:sp>
      <p:sp>
        <p:nvSpPr>
          <p:cNvPr id="4" name="Content Placeholder 3"/>
          <p:cNvSpPr>
            <a:spLocks noGrp="1"/>
          </p:cNvSpPr>
          <p:nvPr>
            <p:ph sz="half" idx="2"/>
          </p:nvPr>
        </p:nvSpPr>
        <p:spPr/>
        <p:txBody>
          <a:bodyPr/>
          <a:lstStyle/>
          <a:p>
            <a:r>
              <a:t>1. 神经环路与神经网络研究：概述了神经环路与神经网络研究在前沿领域取得的进展，包括脑图谱的绘制、连接体的构建和功能网络的解析等，阐述了这些进展对于理解脑功能和神经系统疾病发病机制的重要性。</a:t>
            </a:r>
          </a:p>
          <a:p>
            <a:r>
              <a:t>2. 神经可塑性与脑机接口研究：介绍了神经可塑性与脑机接口研究在前沿领域取得的进展，包括神经康复、脑电波控制外设设备和义肢等，讨论了这些进展对于治疗神经系统疾病和改善人类生活质量的潜在意义。</a:t>
            </a:r>
          </a:p>
          <a:p>
            <a:r>
              <a:t>3. 人工智能与脑科学研究：概述了人工智能与脑科学研究结合取得的进展，包括脑机接口设备的开发、脑信号的分析和机器学习在神经系统疾病诊断和治疗中的应用等，阐述了人工智能技术对于促进脑科学与神经系统疾病研究的重要作用。</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神经系统疾病的分类与病理生理机制</a:t>
            </a:r>
          </a:p>
        </p:txBody>
      </p:sp>
      <p:sp>
        <p:nvSpPr>
          <p:cNvPr id="3" name="Subtitle 2"/>
          <p:cNvSpPr>
            <a:spLocks noGrp="1"/>
          </p:cNvSpPr>
          <p:nvPr>
            <p:ph type="subTitle" idx="1"/>
          </p:nvPr>
        </p:nvSpPr>
        <p:spPr/>
        <p:txBody>
          <a:bodyPr/>
          <a:lstStyle/>
          <a:p>
            <a:r>
              <a:t>脑科学与神经系统疾病研究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神经系统疾病的分类与病理生理机制</a:t>
            </a:r>
          </a:p>
        </p:txBody>
      </p:sp>
      <p:sp>
        <p:nvSpPr>
          <p:cNvPr id="3" name="Text Placeholder 2"/>
          <p:cNvSpPr>
            <a:spLocks noGrp="1"/>
          </p:cNvSpPr>
          <p:nvPr>
            <p:ph type="body" idx="1"/>
          </p:nvPr>
        </p:nvSpPr>
        <p:spPr/>
        <p:txBody>
          <a:bodyPr/>
          <a:lstStyle/>
          <a:p>
            <a:r>
              <a:t>神经系统疾病的分类</a:t>
            </a:r>
          </a:p>
        </p:txBody>
      </p:sp>
      <p:sp>
        <p:nvSpPr>
          <p:cNvPr id="4" name="Content Placeholder 3"/>
          <p:cNvSpPr>
            <a:spLocks noGrp="1"/>
          </p:cNvSpPr>
          <p:nvPr>
            <p:ph sz="half" idx="2"/>
          </p:nvPr>
        </p:nvSpPr>
        <p:spPr/>
        <p:txBody>
          <a:bodyPr/>
          <a:lstStyle/>
          <a:p>
            <a:r>
              <a:t>1. 神经系统疾病的分类：</a:t>
            </a:r>
          </a:p>
          <a:p>
            <a:r>
              <a:t>（1）中枢神经系统疾病：包括脑血管疾病、颅脑外伤、脑肿瘤、癫痫、帕金森病、阿尔茨海默病等。</a:t>
            </a:r>
          </a:p>
          <a:p>
            <a:r>
              <a:t>（2）周围神经系统疾病：包括周围神经炎、格林巴利综合征、多发性硬化症、肌萎缩侧索硬化症等。</a:t>
            </a:r>
          </a:p>
          <a:p>
            <a:r>
              <a:t>2. 神经系统疾病的病理生理机制：</a:t>
            </a:r>
          </a:p>
          <a:p>
            <a:r>
              <a:t>（1）神经元损伤：神经元损伤是神经系统疾病的常见病理生理机制。神经元损伤包括轴索损伤、胞体损伤和树突损伤等。</a:t>
            </a:r>
          </a:p>
          <a:p>
            <a:r>
              <a:t>（2）炎症反应：炎症反应是神经系统疾病的常见病理生理机制。炎症反应包括巨噬细胞浸润、中性粒细胞浸润、淋巴细胞浸润和细胞因子释放等。</a:t>
            </a:r>
          </a:p>
          <a:p>
            <a:r>
              <a:t>（3）脱髓鞘：脱髓鞘是指髓鞘的破坏。脱髓鞘可导致神经冲动的传导速度减慢或丧失。</a:t>
            </a:r>
          </a:p>
        </p:txBody>
      </p:sp>
      <p:sp>
        <p:nvSpPr>
          <p:cNvPr id="5" name="Text Placeholder 4"/>
          <p:cNvSpPr>
            <a:spLocks noGrp="1"/>
          </p:cNvSpPr>
          <p:nvPr>
            <p:ph type="body" idx="3"/>
          </p:nvPr>
        </p:nvSpPr>
        <p:spPr/>
        <p:txBody>
          <a:bodyPr/>
          <a:lstStyle/>
          <a:p>
            <a:r>
              <a:t>中枢神经系统疾病的病理生理机制</a:t>
            </a:r>
          </a:p>
        </p:txBody>
      </p:sp>
      <p:sp>
        <p:nvSpPr>
          <p:cNvPr id="6" name="Content Placeholder 5"/>
          <p:cNvSpPr>
            <a:spLocks noGrp="1"/>
          </p:cNvSpPr>
          <p:nvPr>
            <p:ph sz="half" idx="4"/>
          </p:nvPr>
        </p:nvSpPr>
        <p:spPr/>
        <p:txBody>
          <a:bodyPr/>
          <a:lstStyle/>
          <a:p>
            <a:r>
              <a:t>1. 脑血管疾病：</a:t>
            </a:r>
          </a:p>
          <a:p>
            <a:r>
              <a:t>（1）脑梗死：脑血管疾病中最为常见。可由血栓形成、血栓栓塞或出血所致。</a:t>
            </a:r>
          </a:p>
          <a:p>
            <a:r>
              <a:t>（2）脑出血：常由高血压动脉硬化、脑中风、脑瘤、外伤或其他原因引起。</a:t>
            </a:r>
          </a:p>
          <a:p>
            <a:r>
              <a:t>（3）蛛网膜下腔出血：多由脑动脉瘤或动静脉畸形破裂所致。</a:t>
            </a:r>
          </a:p>
          <a:p>
            <a:r>
              <a:t>2. 颅脑外伤：</a:t>
            </a:r>
          </a:p>
          <a:p>
            <a:r>
              <a:t>（1）颅脑外伤引起的神经系统疾病包括脑震荡、脑挫裂伤、硬膜外血肿、硬膜下血肿等。</a:t>
            </a:r>
          </a:p>
          <a:p>
            <a:r>
              <a:t>（2）颅脑外伤可导致颅内出血、脑组织损伤、脑水肿等。</a:t>
            </a:r>
          </a:p>
          <a:p>
            <a:r>
              <a:t>3. 脑肿瘤：</a:t>
            </a:r>
          </a:p>
          <a:p>
            <a:r>
              <a:t>（1）脑肿瘤包括原发性脑肿瘤和转移性脑肿瘤。原发性脑肿瘤包括胶质瘤、脑膜瘤、垂体瘤等。</a:t>
            </a:r>
          </a:p>
          <a:p>
            <a:r>
              <a:t>（2）脑肿瘤可引起颅内压增高、脑组织损伤、神经功能障碍等。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神经系统疾病的分类与病理生理机制</a:t>
            </a:r>
          </a:p>
        </p:txBody>
      </p:sp>
      <p:sp>
        <p:nvSpPr>
          <p:cNvPr id="3" name="Text Placeholder 2"/>
          <p:cNvSpPr>
            <a:spLocks noGrp="1"/>
          </p:cNvSpPr>
          <p:nvPr>
            <p:ph type="body" idx="1"/>
          </p:nvPr>
        </p:nvSpPr>
        <p:spPr/>
        <p:txBody>
          <a:bodyPr/>
          <a:lstStyle/>
          <a:p>
            <a:r>
              <a:t>周围神经系统疾病的病理生理机制</a:t>
            </a:r>
          </a:p>
        </p:txBody>
      </p:sp>
      <p:sp>
        <p:nvSpPr>
          <p:cNvPr id="4" name="Content Placeholder 3"/>
          <p:cNvSpPr>
            <a:spLocks noGrp="1"/>
          </p:cNvSpPr>
          <p:nvPr>
            <p:ph sz="half" idx="2"/>
          </p:nvPr>
        </p:nvSpPr>
        <p:spPr/>
        <p:txBody>
          <a:bodyPr/>
          <a:lstStyle/>
          <a:p>
            <a:r>
              <a:t>1. 周围神经炎：</a:t>
            </a:r>
          </a:p>
          <a:p>
            <a:r>
              <a:t>（1）周围神经炎是指周围神经的炎症性疾病。可由感染、中毒、变态反应、遗传等因素引起。</a:t>
            </a:r>
          </a:p>
          <a:p>
            <a:r>
              <a:t>（2）周围神经炎可导致周围神经损伤，表现为麻木、疼痛、无力等症状。</a:t>
            </a:r>
          </a:p>
          <a:p>
            <a:r>
              <a:t>2. 格林巴利综合征：</a:t>
            </a:r>
          </a:p>
          <a:p>
            <a:r>
              <a:t>（1）格林巴利综合征是一种急性脱髓鞘性多发神经炎。</a:t>
            </a:r>
          </a:p>
          <a:p>
            <a:r>
              <a:t>（2）格林巴利综合征可导致周围神经损伤，表现为四肢麻木、无力、呼吸困难等症状。</a:t>
            </a:r>
          </a:p>
          <a:p>
            <a:r>
              <a:t>3. 多发性硬化症：</a:t>
            </a:r>
          </a:p>
          <a:p>
            <a:r>
              <a:t>（1）多发性硬化症是一种慢性炎症性脱髓鞘疾病。</a:t>
            </a:r>
          </a:p>
          <a:p>
            <a:r>
              <a:t>（2）多发性硬化症可导致中枢神经系统和周围神经系统受损，表现为视力模糊、肢体无力、感觉异常等症状。</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脑科学技术在神经系统疾病研究中的应用</a:t>
            </a:r>
          </a:p>
        </p:txBody>
      </p:sp>
      <p:sp>
        <p:nvSpPr>
          <p:cNvPr id="3" name="Subtitle 2"/>
          <p:cNvSpPr>
            <a:spLocks noGrp="1"/>
          </p:cNvSpPr>
          <p:nvPr>
            <p:ph type="subTitle" idx="1"/>
          </p:nvPr>
        </p:nvSpPr>
        <p:spPr/>
        <p:txBody>
          <a:bodyPr/>
          <a:lstStyle/>
          <a:p>
            <a:r>
              <a:t>脑科学与神经系统疾病研究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脑科学技术在神经系统疾病研究中的应用</a:t>
            </a:r>
          </a:p>
        </p:txBody>
      </p:sp>
      <p:sp>
        <p:nvSpPr>
          <p:cNvPr id="3" name="Text Placeholder 2"/>
          <p:cNvSpPr>
            <a:spLocks noGrp="1"/>
          </p:cNvSpPr>
          <p:nvPr>
            <p:ph type="body" idx="1"/>
          </p:nvPr>
        </p:nvSpPr>
        <p:spPr/>
        <p:txBody>
          <a:bodyPr/>
          <a:lstStyle/>
          <a:p>
            <a:r>
              <a:t>脑网络与神经系统疾病：</a:t>
            </a:r>
          </a:p>
        </p:txBody>
      </p:sp>
      <p:sp>
        <p:nvSpPr>
          <p:cNvPr id="4" name="Content Placeholder 3"/>
          <p:cNvSpPr>
            <a:spLocks noGrp="1"/>
          </p:cNvSpPr>
          <p:nvPr>
            <p:ph sz="half" idx="2"/>
          </p:nvPr>
        </p:nvSpPr>
        <p:spPr/>
        <p:txBody>
          <a:bodyPr/>
          <a:lstStyle/>
          <a:p>
            <a:r>
              <a:t>1. 脑网络研究揭示了神经系统疾病的病理生理机制。通过脑网络分析，可以发现神经系统疾病患者脑网络结构和功能的异常，从而为疾病的诊断、治疗和预后提供新的线索。</a:t>
            </a:r>
          </a:p>
          <a:p>
            <a:r>
              <a:t> 2. 脑网络干预有望成为神经系统疾病的新型治疗手段。近年来，越来越多的研究开始探索脑网络干预作为神经系统疾病的治疗方法。脑网络干预可以通过非侵入性或侵入性方法对脑网络进行调节，从而改善疾病症状和预后。</a:t>
            </a:r>
          </a:p>
        </p:txBody>
      </p:sp>
      <p:sp>
        <p:nvSpPr>
          <p:cNvPr id="5" name="Text Placeholder 4"/>
          <p:cNvSpPr>
            <a:spLocks noGrp="1"/>
          </p:cNvSpPr>
          <p:nvPr>
            <p:ph type="body" idx="3"/>
          </p:nvPr>
        </p:nvSpPr>
        <p:spPr/>
        <p:txBody>
          <a:bodyPr/>
          <a:lstStyle/>
          <a:p>
            <a:r>
              <a:t>脑-机接口在神经系统疾病中的应用：</a:t>
            </a:r>
          </a:p>
        </p:txBody>
      </p:sp>
      <p:sp>
        <p:nvSpPr>
          <p:cNvPr id="6" name="Content Placeholder 5"/>
          <p:cNvSpPr>
            <a:spLocks noGrp="1"/>
          </p:cNvSpPr>
          <p:nvPr>
            <p:ph sz="half" idx="4"/>
          </p:nvPr>
        </p:nvSpPr>
        <p:spPr/>
        <p:txBody>
          <a:bodyPr/>
          <a:lstStyle/>
          <a:p>
            <a:r>
              <a:t>1. 脑-机接口技术帮助重建神经系统疾病患者的丧失功能。通过脑-机接口技术，可以帮助神经系统疾病患者恢复运动、语言、视力等丧失的功能。</a:t>
            </a:r>
          </a:p>
          <a:p>
            <a:r>
              <a:t> 2. 脑-机接口技术为研究神经系统疾病提供了新的视角。脑-机接口技术可以提供神经系统活动的实时信息，从而帮助研究人员更好地理解神经系统疾病的病理生理机制。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脑科学技术在神经系统疾病研究中的应用</a:t>
            </a:r>
          </a:p>
        </p:txBody>
      </p:sp>
      <p:sp>
        <p:nvSpPr>
          <p:cNvPr id="3" name="Text Placeholder 2"/>
          <p:cNvSpPr>
            <a:spLocks noGrp="1"/>
          </p:cNvSpPr>
          <p:nvPr>
            <p:ph type="body" idx="1"/>
          </p:nvPr>
        </p:nvSpPr>
        <p:spPr/>
        <p:txBody>
          <a:bodyPr/>
          <a:lstStyle/>
          <a:p>
            <a:r>
              <a:t>脑成像技术在神经系统疾病中的应用：</a:t>
            </a:r>
          </a:p>
        </p:txBody>
      </p:sp>
      <p:sp>
        <p:nvSpPr>
          <p:cNvPr id="4" name="Content Placeholder 3"/>
          <p:cNvSpPr>
            <a:spLocks noGrp="1"/>
          </p:cNvSpPr>
          <p:nvPr>
            <p:ph sz="half" idx="2"/>
          </p:nvPr>
        </p:nvSpPr>
        <p:spPr/>
        <p:txBody>
          <a:bodyPr/>
          <a:lstStyle/>
          <a:p>
            <a:r>
              <a:t>1. 脑成像技术有助于诊断神经系统疾病。脑成像技术，如磁共振成像（MRI）、计算机断层扫描（CT）和正电子发射断层扫描（PET），可以帮助医生诊断神经系统疾病，如脑肿瘤、脑卒中和痴呆症等。</a:t>
            </a:r>
          </a:p>
          <a:p>
            <a:r>
              <a:t> 2. 脑成像技术帮助监测神经系统疾病的进展。脑成像技术可以帮助医生监测神经系统疾病的进展，并评估治疗的有效性。</a:t>
            </a:r>
          </a:p>
        </p:txBody>
      </p:sp>
      <p:sp>
        <p:nvSpPr>
          <p:cNvPr id="5" name="Text Placeholder 4"/>
          <p:cNvSpPr>
            <a:spLocks noGrp="1"/>
          </p:cNvSpPr>
          <p:nvPr>
            <p:ph type="body" idx="3"/>
          </p:nvPr>
        </p:nvSpPr>
        <p:spPr/>
        <p:txBody>
          <a:bodyPr/>
          <a:lstStyle/>
          <a:p>
            <a:r>
              <a:t>人工智能在神经系统疾病研究中的应用：</a:t>
            </a:r>
          </a:p>
        </p:txBody>
      </p:sp>
      <p:sp>
        <p:nvSpPr>
          <p:cNvPr id="6" name="Content Placeholder 5"/>
          <p:cNvSpPr>
            <a:spLocks noGrp="1"/>
          </p:cNvSpPr>
          <p:nvPr>
            <p:ph sz="half" idx="4"/>
          </p:nvPr>
        </p:nvSpPr>
        <p:spPr/>
        <p:txBody>
          <a:bodyPr/>
          <a:lstStyle/>
          <a:p>
            <a:r>
              <a:t>1. 人工智能技术助力神经系统疾病的诊断。人工智能技术可以帮助医生分析脑成像数据，从而诊断神经系统疾病。</a:t>
            </a:r>
          </a:p>
          <a:p>
            <a:r>
              <a:t> 2. 人工智能技术助力神经系统疾病的治疗。人工智能技术可以帮助医生制定个性化的治疗方案，并预测疾病的预后。</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脑科学技术在神经系统疾病研究中的应用</a:t>
            </a:r>
          </a:p>
        </p:txBody>
      </p:sp>
      <p:sp>
        <p:nvSpPr>
          <p:cNvPr id="3" name="Text Placeholder 2"/>
          <p:cNvSpPr>
            <a:spLocks noGrp="1"/>
          </p:cNvSpPr>
          <p:nvPr>
            <p:ph type="body" idx="1"/>
          </p:nvPr>
        </p:nvSpPr>
        <p:spPr/>
        <p:txBody>
          <a:bodyPr/>
          <a:lstStyle/>
          <a:p>
            <a:r>
              <a:t>神经调控技术在神经系统疾病研究中的应用：</a:t>
            </a:r>
          </a:p>
        </p:txBody>
      </p:sp>
      <p:sp>
        <p:nvSpPr>
          <p:cNvPr id="4" name="Content Placeholder 3"/>
          <p:cNvSpPr>
            <a:spLocks noGrp="1"/>
          </p:cNvSpPr>
          <p:nvPr>
            <p:ph sz="half" idx="2"/>
          </p:nvPr>
        </p:nvSpPr>
        <p:spPr/>
        <p:txBody>
          <a:bodyPr/>
          <a:lstStyle/>
          <a:p>
            <a:r>
              <a:t>1. 神经调控技术帮助改善神经系统疾病患者的症状。神经调控技术，如深部脑刺激（DBS）、迷走神经刺激（VNS）和脊髓刺激（SCS），可以帮助改善帕金森病、癫痫、抑郁症等神经系统疾病患者的症状。</a:t>
            </a:r>
          </a:p>
          <a:p>
            <a:r>
              <a:t> 2. 神经调控技术为研究神经系统疾病提供了新的途径。神经调控技术可以帮助研究人员研究神经系统疾病的病理生理机制，并开发新的治疗方法。</a:t>
            </a:r>
          </a:p>
        </p:txBody>
      </p:sp>
      <p:sp>
        <p:nvSpPr>
          <p:cNvPr id="5" name="Text Placeholder 4"/>
          <p:cNvSpPr>
            <a:spLocks noGrp="1"/>
          </p:cNvSpPr>
          <p:nvPr>
            <p:ph type="body" idx="3"/>
          </p:nvPr>
        </p:nvSpPr>
        <p:spPr/>
        <p:txBody>
          <a:bodyPr/>
          <a:lstStyle/>
          <a:p>
            <a:r>
              <a:t>基因组学技术在神经系统疾病研究中的应用：</a:t>
            </a:r>
          </a:p>
        </p:txBody>
      </p:sp>
      <p:sp>
        <p:nvSpPr>
          <p:cNvPr id="6" name="Content Placeholder 5"/>
          <p:cNvSpPr>
            <a:spLocks noGrp="1"/>
          </p:cNvSpPr>
          <p:nvPr>
            <p:ph sz="half" idx="4"/>
          </p:nvPr>
        </p:nvSpPr>
        <p:spPr/>
        <p:txBody>
          <a:bodyPr/>
          <a:lstStyle/>
          <a:p>
            <a:r>
              <a:t>1. 基因组学技术助力发现神经系统疾病的遗传因素。基因组学技术，如全基因组测序（WGS）和外显子组测序（WES），可以帮助发现神经系统疾病的遗传因素。</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神经系统疾病的动物模型与行为学研究</a:t>
            </a:r>
          </a:p>
        </p:txBody>
      </p:sp>
      <p:sp>
        <p:nvSpPr>
          <p:cNvPr id="3" name="Subtitle 2"/>
          <p:cNvSpPr>
            <a:spLocks noGrp="1"/>
          </p:cNvSpPr>
          <p:nvPr>
            <p:ph type="subTitle" idx="1"/>
          </p:nvPr>
        </p:nvSpPr>
        <p:spPr/>
        <p:txBody>
          <a:bodyPr/>
          <a:lstStyle/>
          <a:p>
            <a:r>
              <a:t>脑科学与神经系统疾病研究</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神经系统疾病的动物模型与行为学研究</a:t>
            </a:r>
          </a:p>
        </p:txBody>
      </p:sp>
      <p:sp>
        <p:nvSpPr>
          <p:cNvPr id="3" name="Text Placeholder 2"/>
          <p:cNvSpPr>
            <a:spLocks noGrp="1"/>
          </p:cNvSpPr>
          <p:nvPr>
            <p:ph type="body" idx="1"/>
          </p:nvPr>
        </p:nvSpPr>
        <p:spPr/>
        <p:txBody>
          <a:bodyPr/>
          <a:lstStyle/>
          <a:p>
            <a:r>
              <a:t>神经系统疾病动物模型的建立</a:t>
            </a:r>
          </a:p>
        </p:txBody>
      </p:sp>
      <p:sp>
        <p:nvSpPr>
          <p:cNvPr id="4" name="Content Placeholder 3"/>
          <p:cNvSpPr>
            <a:spLocks noGrp="1"/>
          </p:cNvSpPr>
          <p:nvPr>
            <p:ph sz="half" idx="2"/>
          </p:nvPr>
        </p:nvSpPr>
        <p:spPr/>
        <p:txBody>
          <a:bodyPr/>
          <a:lstStyle/>
          <a:p>
            <a:r>
              <a:t>1. 类型：神经系统疾病动物模型主要包括自发性动物模型、诱发性动物模型和转基因动物模型。根据建立方法的不同，动物模型可分为自发性、诱发性和转基因动物模型三类。</a:t>
            </a:r>
          </a:p>
          <a:p>
            <a:r>
              <a:t>2. 建模方法：自发性动物模型可通过自然突变或选择性育种获得。诱发性动物模型可通过物理、化学或生物因素诱导获得。转基因动物模型可通过基因操作等技术获得。</a:t>
            </a:r>
          </a:p>
          <a:p>
            <a:r>
              <a:t>3. 用途：神经系统疾病动物模型是研究神经系统疾病发病机制、寻找潜在治疗靶点和评价新药疗效的重要工具。神经系统疾病动物模型在神经系统疾病的研究中发挥着至关重要的作用，包括研究疾病的发病机制、寻找潜在的治疗靶点、评价新药的疗效等。</a:t>
            </a:r>
          </a:p>
        </p:txBody>
      </p:sp>
      <p:sp>
        <p:nvSpPr>
          <p:cNvPr id="5" name="Text Placeholder 4"/>
          <p:cNvSpPr>
            <a:spLocks noGrp="1"/>
          </p:cNvSpPr>
          <p:nvPr>
            <p:ph type="body" idx="3"/>
          </p:nvPr>
        </p:nvSpPr>
        <p:spPr/>
        <p:txBody>
          <a:bodyPr/>
          <a:lstStyle/>
          <a:p>
            <a:r>
              <a:t>神经系统疾病动物行为学研究</a:t>
            </a:r>
          </a:p>
        </p:txBody>
      </p:sp>
      <p:sp>
        <p:nvSpPr>
          <p:cNvPr id="6" name="Content Placeholder 5"/>
          <p:cNvSpPr>
            <a:spLocks noGrp="1"/>
          </p:cNvSpPr>
          <p:nvPr>
            <p:ph sz="half" idx="4"/>
          </p:nvPr>
        </p:nvSpPr>
        <p:spPr/>
        <p:txBody>
          <a:bodyPr/>
          <a:lstStyle/>
          <a:p>
            <a:r>
              <a:t>1. 方法：神经系统疾病动物行为学研究主要采用行为学实验方法来评估动物的神经系统功能。常见的行为学实验方法包括开放场实验、迷宫实验、学习和记忆实验、运动协调实验、社会行为实验等。</a:t>
            </a:r>
          </a:p>
          <a:p>
            <a:r>
              <a:t>2. 评估指标：神经系统疾病动物行为学研究通过观察动物的行为表现来评估其神经系统功能的损害程度。常见评估指标包括活动水平、探索行为、空间记忆能力、学习能力、运动协调能力、社交行为能力等。</a:t>
            </a:r>
          </a:p>
          <a:p>
            <a:r>
              <a:t>3. 用途：神经系统疾病动物行为学研究有助于了解神经系统疾病对动物行为的影响，为神经系统疾病的诊断和治疗提供依据。神经系统疾病动物行为学研究可以帮助我们理解疾病对动物行为的影响，为疾病的诊断和治疗提供参考。</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https://d.book118.com/607100201135006054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脑科学与神经系统疾病研究导论</vt:lpstr>
      <vt:lpstr> 脑科学与神经系统疾病研究导论</vt:lpstr>
      <vt:lpstr> 脑科学与神经系统疾病研究导论</vt:lpstr>
      <vt:lpstr> 脑科学与神经系统疾病研究导论</vt:lpstr>
      <vt:lpstr> 神经系统疾病的分类与病理生理机制</vt:lpstr>
      <vt:lpstr> 神经系统疾病的分类与病理生理机制</vt:lpstr>
      <vt:lpstr> 神经系统疾病的分类与病理生理机制</vt:lpstr>
      <vt:lpstr> 脑科学技术在神经系统疾病研究中的应用</vt:lpstr>
      <vt:lpstr>#. 脑科学技术在神经系统疾病研究中的应用</vt:lpstr>
      <vt:lpstr>#. 脑科学技术在神经系统疾病研究中的应用</vt:lpstr>
      <vt:lpstr>#. 脑科学技术在神经系统疾病研究中的应用</vt:lpstr>
      <vt:lpstr> 神经系统疾病的动物模型与行为学研究</vt:lpstr>
      <vt:lpstr> 神经系统疾病的动物模型与行为学研究</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2024-09-29T02:03:17.858</cp:lastPrinted>
  <dcterms:created xsi:type="dcterms:W3CDTF">2024-09-28T18:03:17Z</dcterms:created>
  <dcterms:modified xsi:type="dcterms:W3CDTF">2024-09-28T18:03:19Z</dcterms:modified>
</cp:coreProperties>
</file>