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88CC83C-32BD-4D43-96B1-392F2F48F6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DE6BE4-F5BD-4D6D-8D6A-13FB4EF0F9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04F182-9C07-46AC-8E94-8F0F1B07B1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234F03-6AE5-4235-94D3-C605E5D15C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F468E0-0398-4179-BE17-2FF417C39B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1F29D11-66DA-4A61-B51B-2B422DB277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CA0E82C-2660-43A3-9026-A6D1D29272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1D1568-000F-4DD2-86CE-C4C3221C35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06E96A-C8D0-41ED-95DE-E8D1F13A2B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9C6F7B-EF4A-4CC2-BE26-21BE5E4AE7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76707F-3CCE-4073-8CB6-C825F5E7AA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7101004135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脑科学与教育技术融合研究</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脑科学与教育技术融合概述
 脑科学为教育技术提供理论基础
 教育技术促进脑科学研究发展
 脑科学与教育技术融合关键要素
 脑科学与教育技术融合应用领域
 脑科学与教育技术融合研究瓶颈
 脑科学与教育技术融合研究前景
 脑科学与教育技术融合政策建议</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脑科学与教育技术融合概述</a:t>
            </a:r>
          </a:p>
        </p:txBody>
      </p:sp>
      <p:sp>
        <p:nvSpPr>
          <p:cNvPr id="3" name="Subtitle 2"/>
          <p:cNvSpPr>
            <a:spLocks noGrp="1"/>
          </p:cNvSpPr>
          <p:nvPr>
            <p:ph type="subTitle" idx="1"/>
          </p:nvPr>
        </p:nvSpPr>
        <p:spPr/>
        <p:txBody>
          <a:bodyPr/>
          <a:lstStyle/>
          <a:p>
            <a:r>
              <a:t>脑科学与教育技术融合研究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脑科学与教育技术融合概述</a:t>
            </a:r>
          </a:p>
        </p:txBody>
      </p:sp>
      <p:sp>
        <p:nvSpPr>
          <p:cNvPr id="3" name="Content Placeholder 2"/>
          <p:cNvSpPr>
            <a:spLocks noGrp="1"/>
          </p:cNvSpPr>
          <p:nvPr>
            <p:ph sz="half" idx="2"/>
          </p:nvPr>
        </p:nvSpPr>
        <p:spPr/>
        <p:txBody>
          <a:bodyPr/>
          <a:lstStyle/>
          <a:p>
            <a:r>
              <a:t>1. 功能磁共振成像（fMRI）和脑电图（EEG）等神经成像技术，可以测量大脑活动，从而揭示学习过程中大脑的变化。</a:t>
            </a:r>
          </a:p>
          <a:p>
            <a:r>
              <a:t>2. 行为研究和认知心理学的实验方法，可以帮助我们了解学习者的认知过程，并设计出更有效的学习环境。</a:t>
            </a:r>
          </a:p>
          <a:p>
            <a:r>
              <a:t>3. 数学模型和计算机模拟，可以帮助我们建立学习模型，并预测学习者的行为。</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脑科学研究方法与教育技术融合</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脑科学与教育技术融合概述</a:t>
            </a:r>
          </a:p>
        </p:txBody>
      </p:sp>
      <p:sp>
        <p:nvSpPr>
          <p:cNvPr id="3" name="Text Placeholder 2"/>
          <p:cNvSpPr>
            <a:spLocks noGrp="1"/>
          </p:cNvSpPr>
          <p:nvPr>
            <p:ph type="body" idx="1"/>
          </p:nvPr>
        </p:nvSpPr>
        <p:spPr/>
        <p:txBody>
          <a:bodyPr/>
          <a:lstStyle/>
          <a:p>
            <a:r>
              <a:t>脑科学与教育技术应用领域</a:t>
            </a:r>
          </a:p>
        </p:txBody>
      </p:sp>
      <p:sp>
        <p:nvSpPr>
          <p:cNvPr id="4" name="Content Placeholder 3"/>
          <p:cNvSpPr>
            <a:spLocks noGrp="1"/>
          </p:cNvSpPr>
          <p:nvPr>
            <p:ph sz="half" idx="2"/>
          </p:nvPr>
        </p:nvSpPr>
        <p:spPr/>
        <p:txBody>
          <a:bodyPr/>
          <a:lstStyle/>
          <a:p>
            <a:r>
              <a:t>1. 认知能力培养：通过脑科学研究，我们可以了解认知能力的发展过程，并设计出针对性强的教育技术，以帮助学生培养认知能力。</a:t>
            </a:r>
          </a:p>
          <a:p>
            <a:r>
              <a:t>2. 情感教育：脑科学研究表明，情感在大脑中发挥着重要作用。通过脑科学研究，我们可以了解情感对学习的影响，并设计出更有效的教育技术，以帮助学生调节情绪，促进学习。</a:t>
            </a:r>
          </a:p>
          <a:p>
            <a:r>
              <a:t>3. 道德教育：脑科学研究表明，道德判断在大脑中也有特定的神经机制。通过脑科学研究，我们可以了解道德判断的发展过程，并设计出更有效的教育技术，以帮助学生培养道德观念。</a:t>
            </a:r>
          </a:p>
          <a:p>
            <a:r>
              <a:t>4. 艺术教育：脑科学研究表明，艺术欣赏在大脑中也有特定的神经机制。通过脑科学研究，我们可以了解艺术欣赏对大脑的影响，并设计出更有效的教育技术，以帮助学生欣赏艺术。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脑科学与教育技术融合概述</a:t>
            </a:r>
          </a:p>
        </p:txBody>
      </p:sp>
      <p:sp>
        <p:nvSpPr>
          <p:cNvPr id="3" name="Text Placeholder 2"/>
          <p:cNvSpPr>
            <a:spLocks noGrp="1"/>
          </p:cNvSpPr>
          <p:nvPr>
            <p:ph type="body" idx="1"/>
          </p:nvPr>
        </p:nvSpPr>
        <p:spPr/>
        <p:txBody>
          <a:bodyPr/>
          <a:lstStyle/>
          <a:p>
            <a:r>
              <a:t>脑科学与教育技术创新</a:t>
            </a:r>
          </a:p>
        </p:txBody>
      </p:sp>
      <p:sp>
        <p:nvSpPr>
          <p:cNvPr id="4" name="Content Placeholder 3"/>
          <p:cNvSpPr>
            <a:spLocks noGrp="1"/>
          </p:cNvSpPr>
          <p:nvPr>
            <p:ph sz="half" idx="2"/>
          </p:nvPr>
        </p:nvSpPr>
        <p:spPr/>
        <p:txBody>
          <a:bodyPr/>
          <a:lstStyle/>
          <a:p>
            <a:r>
              <a:t>1. 脑机接口技术：脑机接口技术可以将大脑信号转化为计算机信号，并通过计算机控制外部设备。脑机接口技术在教育领域可以应用于学习者状态监测，学习内容推荐，个性化学习等方面。</a:t>
            </a:r>
          </a:p>
          <a:p>
            <a:r>
              <a:t>2. 虚拟现实技术：虚拟现实技术可以创造出逼真的虚拟环境，让学习者身临其境地体验学习内容。虚拟现实技术在教育领域可以应用于模拟训练，虚拟游览，沉浸式学习等方面。</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脑科学为教育技术提供理论基础</a:t>
            </a:r>
          </a:p>
        </p:txBody>
      </p:sp>
      <p:sp>
        <p:nvSpPr>
          <p:cNvPr id="3" name="Subtitle 2"/>
          <p:cNvSpPr>
            <a:spLocks noGrp="1"/>
          </p:cNvSpPr>
          <p:nvPr>
            <p:ph type="subTitle" idx="1"/>
          </p:nvPr>
        </p:nvSpPr>
        <p:spPr/>
        <p:txBody>
          <a:bodyPr/>
          <a:lstStyle/>
          <a:p>
            <a:r>
              <a:t>脑科学与教育技术融合研究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脑科学为教育技术提供理论基础</a:t>
            </a:r>
          </a:p>
        </p:txBody>
      </p:sp>
      <p:sp>
        <p:nvSpPr>
          <p:cNvPr id="3" name="Text Placeholder 2"/>
          <p:cNvSpPr>
            <a:spLocks noGrp="1"/>
          </p:cNvSpPr>
          <p:nvPr>
            <p:ph type="body" idx="1"/>
          </p:nvPr>
        </p:nvSpPr>
        <p:spPr/>
        <p:txBody>
          <a:bodyPr/>
          <a:lstStyle/>
          <a:p>
            <a:r>
              <a:t>脑科学为教育技术提供认知理论基础</a:t>
            </a:r>
          </a:p>
        </p:txBody>
      </p:sp>
      <p:sp>
        <p:nvSpPr>
          <p:cNvPr id="4" name="Content Placeholder 3"/>
          <p:cNvSpPr>
            <a:spLocks noGrp="1"/>
          </p:cNvSpPr>
          <p:nvPr>
            <p:ph sz="half" idx="2"/>
          </p:nvPr>
        </p:nvSpPr>
        <p:spPr/>
        <p:txBody>
          <a:bodyPr/>
          <a:lstStyle/>
          <a:p>
            <a:r>
              <a:t>1. 认知神经科学：研究学习记忆、思维注意和情绪等心理活动与大脑结构功能关系，揭示了学习过程中的认知机制，为教育技术设计提供了理论指导。</a:t>
            </a:r>
          </a:p>
          <a:p>
            <a:r>
              <a:t>2. 注意与学习：脑科学研究揭示了注意力的不同类型和神经机制，如空间注意、选择性注意等，以及注意与学习记忆的关系，为教育技术设计中如何吸引和保持学习者的注意力提供了理论依据。</a:t>
            </a:r>
          </a:p>
          <a:p>
            <a:r>
              <a:t>3. 记忆与学习：脑科学研究揭示了记忆系统的组成和结构，以及不同类型的记忆，如短期记忆、长期记忆和工作记忆，及其与学习的联系，为教育技术设计中如何帮助学习者有效编码、存储和提取信息提供了理论指导。</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脑科学为教育技术提供理论基础</a:t>
            </a:r>
          </a:p>
        </p:txBody>
      </p:sp>
      <p:sp>
        <p:nvSpPr>
          <p:cNvPr id="3" name="Text Placeholder 2"/>
          <p:cNvSpPr>
            <a:spLocks noGrp="1"/>
          </p:cNvSpPr>
          <p:nvPr>
            <p:ph type="body" idx="1"/>
          </p:nvPr>
        </p:nvSpPr>
        <p:spPr/>
        <p:txBody>
          <a:bodyPr/>
          <a:lstStyle/>
          <a:p>
            <a:r>
              <a:t>脑科学为教育技术提供动机与情感理论基础</a:t>
            </a:r>
          </a:p>
        </p:txBody>
      </p:sp>
      <p:sp>
        <p:nvSpPr>
          <p:cNvPr id="4" name="Content Placeholder 3"/>
          <p:cNvSpPr>
            <a:spLocks noGrp="1"/>
          </p:cNvSpPr>
          <p:nvPr>
            <p:ph sz="half" idx="2"/>
          </p:nvPr>
        </p:nvSpPr>
        <p:spPr/>
        <p:txBody>
          <a:bodyPr/>
          <a:lstStyle/>
          <a:p>
            <a:r>
              <a:t>1. 动机与学习：脑科学研究揭示了动机在大脑中的神经机制，如奖励系统、情绪系统和自我调节系统等，以及动机与学习的关系，为教育技术设计中如何激发和维持学习者的动机提供了理论依据。</a:t>
            </a:r>
          </a:p>
          <a:p>
            <a:r>
              <a:t>2. 情感与学习：脑科学研究揭示了情感在大脑中的神经机制，如情绪中心、杏仁体和海马体等，以及情感与学习的关系，为教育技术设计中如何创设积极的情感氛围，帮助学习者产生积极的情感体验，从而促进学习提供了理论指导。</a:t>
            </a:r>
          </a:p>
          <a:p>
            <a:r>
              <a:t>3. 自我调节与学习：脑科学研究揭示了自我调节的认知、情感和行为机制，如自我察觉、自我评价和自我控制等，以及自我调节与学习的关系，为教育技术设计中如何帮助学习者发展自我调节能力，从而促进自主学习和终身学习提供了理论依据。</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教育技术促进脑科学研究发展</a:t>
            </a:r>
          </a:p>
        </p:txBody>
      </p:sp>
      <p:sp>
        <p:nvSpPr>
          <p:cNvPr id="3" name="Subtitle 2"/>
          <p:cNvSpPr>
            <a:spLocks noGrp="1"/>
          </p:cNvSpPr>
          <p:nvPr>
            <p:ph type="subTitle" idx="1"/>
          </p:nvPr>
        </p:nvSpPr>
        <p:spPr/>
        <p:txBody>
          <a:bodyPr/>
          <a:lstStyle/>
          <a:p>
            <a:r>
              <a:t>脑科学与教育技术融合研究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教育技术促进脑科学研究发展</a:t>
            </a:r>
          </a:p>
        </p:txBody>
      </p:sp>
      <p:sp>
        <p:nvSpPr>
          <p:cNvPr id="3" name="Text Placeholder 2"/>
          <p:cNvSpPr>
            <a:spLocks noGrp="1"/>
          </p:cNvSpPr>
          <p:nvPr>
            <p:ph type="body" idx="1"/>
          </p:nvPr>
        </p:nvSpPr>
        <p:spPr/>
        <p:txBody>
          <a:bodyPr/>
          <a:lstStyle/>
          <a:p>
            <a:r>
              <a:t>教育技术促进脑科学研究新方法</a:t>
            </a:r>
          </a:p>
        </p:txBody>
      </p:sp>
      <p:sp>
        <p:nvSpPr>
          <p:cNvPr id="4" name="Content Placeholder 3"/>
          <p:cNvSpPr>
            <a:spLocks noGrp="1"/>
          </p:cNvSpPr>
          <p:nvPr>
            <p:ph sz="half" idx="2"/>
          </p:nvPr>
        </p:nvSpPr>
        <p:spPr/>
        <p:txBody>
          <a:bodyPr/>
          <a:lstStyle/>
          <a:p>
            <a:r>
              <a:t>1. 教育技术为脑科学研究提供了新的研究方法，如脑电图（EEG）、fMRI、脑磁图（MEG）等，这些技术可以帮助研究人员了解大脑在学习过程中的活动情况，并揭示学习的神经机制。</a:t>
            </a:r>
          </a:p>
          <a:p>
            <a:r>
              <a:t>2. 教育技术为脑科学研究提供了新的研究工具，如虚拟现实（VR）、增强现实（AR）等，这些技术可以创建逼真的学习环境，使研究人员能够研究大脑在不同环境中的反应，并探索新的学习方式。</a:t>
            </a:r>
          </a:p>
          <a:p>
            <a:r>
              <a:t>3. 教育技术为脑科学研究提供了新的数据来源，如在线学习平台、教育游戏等，这些平台可以收集大量关于学习者行为和表现的数据，使研究人员能够研究学习过程中的个体差异，并开发个性化的学习干预措施。</a:t>
            </a:r>
          </a:p>
        </p:txBody>
      </p:sp>
      <p:sp>
        <p:nvSpPr>
          <p:cNvPr id="5" name="Text Placeholder 4"/>
          <p:cNvSpPr>
            <a:spLocks noGrp="1"/>
          </p:cNvSpPr>
          <p:nvPr>
            <p:ph type="body" idx="3"/>
          </p:nvPr>
        </p:nvSpPr>
        <p:spPr/>
        <p:txBody>
          <a:bodyPr/>
          <a:lstStyle/>
          <a:p>
            <a:r>
              <a:t>教育技术促进脑科学研究新理论</a:t>
            </a:r>
          </a:p>
        </p:txBody>
      </p:sp>
      <p:sp>
        <p:nvSpPr>
          <p:cNvPr id="6" name="Content Placeholder 5"/>
          <p:cNvSpPr>
            <a:spLocks noGrp="1"/>
          </p:cNvSpPr>
          <p:nvPr>
            <p:ph sz="half" idx="4"/>
          </p:nvPr>
        </p:nvSpPr>
        <p:spPr/>
        <p:txBody>
          <a:bodyPr/>
          <a:lstStyle/>
          <a:p>
            <a:r>
              <a:t>1. 教育技术为脑科学研究提供了新的理论框架，如认知负荷理论、建构主义学习理论等，这些理论可以帮助研究人员理解学习过程中的信息加工机制，并开发有效的学习策略。</a:t>
            </a:r>
          </a:p>
          <a:p>
            <a:r>
              <a:t>2. 教育技术为脑科学研究提供了新的研究视角，如学习动机、学习情绪等，这些视角可以帮助研究人员了解学习者在学习过程中的心理状态，并开发有效的学习激励措施。</a:t>
            </a:r>
          </a:p>
          <a:p>
            <a:r>
              <a:t>3. 教育技术为脑科学研究提供了新的研究方法，如混合学习、翻转课堂等，这些方法可以帮助研究人员探索不同的学习模式，并开发有效的教学策略。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脑科学与教育技术融合关键要素</a:t>
            </a:r>
          </a:p>
        </p:txBody>
      </p:sp>
      <p:sp>
        <p:nvSpPr>
          <p:cNvPr id="3" name="Subtitle 2"/>
          <p:cNvSpPr>
            <a:spLocks noGrp="1"/>
          </p:cNvSpPr>
          <p:nvPr>
            <p:ph type="subTitle" idx="1"/>
          </p:nvPr>
        </p:nvSpPr>
        <p:spPr/>
        <p:txBody>
          <a:bodyPr/>
          <a:lstStyle/>
          <a:p>
            <a:r>
              <a:t>脑科学与教育技术融合研究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脑科学与教育技术融合关键要素</a:t>
            </a:r>
          </a:p>
        </p:txBody>
      </p:sp>
      <p:sp>
        <p:nvSpPr>
          <p:cNvPr id="3" name="Text Placeholder 2"/>
          <p:cNvSpPr>
            <a:spLocks noGrp="1"/>
          </p:cNvSpPr>
          <p:nvPr>
            <p:ph type="body" idx="1"/>
          </p:nvPr>
        </p:nvSpPr>
        <p:spPr/>
        <p:txBody>
          <a:bodyPr/>
          <a:lstStyle/>
          <a:p>
            <a:r>
              <a:t>脑-机接口技术：</a:t>
            </a:r>
          </a:p>
        </p:txBody>
      </p:sp>
      <p:sp>
        <p:nvSpPr>
          <p:cNvPr id="4" name="Content Placeholder 3"/>
          <p:cNvSpPr>
            <a:spLocks noGrp="1"/>
          </p:cNvSpPr>
          <p:nvPr>
            <p:ph sz="half" idx="2"/>
          </p:nvPr>
        </p:nvSpPr>
        <p:spPr/>
        <p:txBody>
          <a:bodyPr/>
          <a:lstStyle/>
          <a:p>
            <a:r>
              <a:t>1. 脑-机接口技术的本质是通过读取和译码大脑的生物电信号，实现人脑与外部设备的直接信息交换，在教育领域具有广泛的应用前景，例如，基于脑电信号的注意力检测和反馈系统可以帮助学生集中注意力，改善学习效果。</a:t>
            </a:r>
          </a:p>
          <a:p>
            <a:r>
              <a:t>2. 脑-机接口技术可以辅助学生进行学习和培训，通过对大脑活动的实时监测和反馈，帮助学生优化学习策略，提高学习效率。</a:t>
            </a:r>
          </a:p>
          <a:p>
            <a:r>
              <a:t>3. 脑-机接口技术可以帮助开发新的教育技术和应用，例如，基于脑电信号控制的教育游戏或虚拟现实学习环境，可以提供更沉浸式和个性化的学习体验。</a:t>
            </a:r>
          </a:p>
        </p:txBody>
      </p:sp>
      <p:sp>
        <p:nvSpPr>
          <p:cNvPr id="5" name="Text Placeholder 4"/>
          <p:cNvSpPr>
            <a:spLocks noGrp="1"/>
          </p:cNvSpPr>
          <p:nvPr>
            <p:ph type="body" idx="3"/>
          </p:nvPr>
        </p:nvSpPr>
        <p:spPr/>
        <p:txBody>
          <a:bodyPr/>
          <a:lstStyle/>
          <a:p>
            <a:r>
              <a:t>脑电信号处理:</a:t>
            </a:r>
          </a:p>
        </p:txBody>
      </p:sp>
      <p:sp>
        <p:nvSpPr>
          <p:cNvPr id="6" name="Content Placeholder 5"/>
          <p:cNvSpPr>
            <a:spLocks noGrp="1"/>
          </p:cNvSpPr>
          <p:nvPr>
            <p:ph sz="half" idx="4"/>
          </p:nvPr>
        </p:nvSpPr>
        <p:spPr/>
        <p:txBody>
          <a:bodyPr/>
          <a:lstStyle/>
          <a:p>
            <a:r>
              <a:t>1. 脑电信号处理技术是获取、分析和解释脑电信号的技术，在教育技术领域有着广泛的应用，如脑电信号的分类和识别，脑电信号的特征提取和模式识别等。</a:t>
            </a:r>
          </a:p>
          <a:p>
            <a:r>
              <a:t>2. 脑电信号处理技术可以帮助分析学生的大脑活动模式，从而了解学生的学习方式、注意水平、情绪状态等，并根据这些信息调整教学策略，提高教学效果。</a:t>
            </a:r>
          </a:p>
          <a:p>
            <a:r>
              <a:t>3. 脑电信号处理技术的应用范围不断扩大，从传统的医学诊断领域扩展到教育、心理学、人机交互等领域，并催生了一系列脑电波相关产品和服务。</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脑科学与教育技术融合关键要素</a:t>
            </a:r>
          </a:p>
        </p:txBody>
      </p:sp>
      <p:sp>
        <p:nvSpPr>
          <p:cNvPr id="3" name="Text Placeholder 2"/>
          <p:cNvSpPr>
            <a:spLocks noGrp="1"/>
          </p:cNvSpPr>
          <p:nvPr>
            <p:ph type="body" idx="1"/>
          </p:nvPr>
        </p:nvSpPr>
        <p:spPr/>
        <p:txBody>
          <a:bodyPr/>
          <a:lstStyle/>
          <a:p>
            <a:r>
              <a:t>认知神经科学：</a:t>
            </a:r>
          </a:p>
        </p:txBody>
      </p:sp>
      <p:sp>
        <p:nvSpPr>
          <p:cNvPr id="4" name="Content Placeholder 3"/>
          <p:cNvSpPr>
            <a:spLocks noGrp="1"/>
          </p:cNvSpPr>
          <p:nvPr>
            <p:ph sz="half" idx="2"/>
          </p:nvPr>
        </p:nvSpPr>
        <p:spPr/>
        <p:txBody>
          <a:bodyPr/>
          <a:lstStyle/>
          <a:p>
            <a:r>
              <a:t>1. 认知神经科学是研究认知活动与大脑结构和功能之间关系的学科，通过研究认知神经科学，可以了解人类的学习机制、记忆机制、注意力机制等，为教育技术的发展提供理论基础。</a:t>
            </a:r>
          </a:p>
          <a:p>
            <a:r>
              <a:t>2. 认知神经科学研究成果可以帮助教育工作者设计更有效的教学方法，例如，基于认知神经科学的研究，可以设计出更有利于记忆和理解的教学材料和方法。</a:t>
            </a:r>
          </a:p>
          <a:p>
            <a:r>
              <a:t>3. 认知神经科学的进展也为教育技术的发展提供了新的思路，例如，基于认知神经科学原理开发的脑波训练系统，可以帮助学生提高注意力、记忆力和学习能力。</a:t>
            </a:r>
          </a:p>
        </p:txBody>
      </p:sp>
      <p:sp>
        <p:nvSpPr>
          <p:cNvPr id="5" name="Text Placeholder 4"/>
          <p:cNvSpPr>
            <a:spLocks noGrp="1"/>
          </p:cNvSpPr>
          <p:nvPr>
            <p:ph type="body" idx="3"/>
          </p:nvPr>
        </p:nvSpPr>
        <p:spPr/>
        <p:txBody>
          <a:bodyPr/>
          <a:lstStyle/>
          <a:p>
            <a:r>
              <a:t>教育技术学：</a:t>
            </a:r>
          </a:p>
        </p:txBody>
      </p:sp>
      <p:sp>
        <p:nvSpPr>
          <p:cNvPr id="6" name="Content Placeholder 5"/>
          <p:cNvSpPr>
            <a:spLocks noGrp="1"/>
          </p:cNvSpPr>
          <p:nvPr>
            <p:ph sz="half" idx="4"/>
          </p:nvPr>
        </p:nvSpPr>
        <p:spPr/>
        <p:txBody>
          <a:bodyPr/>
          <a:lstStyle/>
          <a:p>
            <a:r>
              <a:t>1. 教育技术学是一门交叉学科，研究如何利用现代技术来提高教学效率和效果，在教育技术学中，脑科学被视为一门重要的基础学科，可以为教育技术的发展提供理论基础和方法论指导。</a:t>
            </a:r>
          </a:p>
          <a:p>
            <a:r>
              <a:t>2. 教育技术学与脑科学的融合可以催生出新的教育技术，例如，基于脑科学原理的在线学习平台，可以根据学生的学习情况进行个性化推荐，并提供针对性的学习资源。</a:t>
            </a:r>
          </a:p>
          <a:p>
            <a:r>
              <a:t>3. 教育技术学与脑科学的融合可以帮助教育工作者更好地理解学生的学习过程，并根据学生的学习特点设计更有效的教学策略和方法。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脑科学与教育技术融合关键要素</a:t>
            </a:r>
          </a:p>
        </p:txBody>
      </p:sp>
      <p:sp>
        <p:nvSpPr>
          <p:cNvPr id="3" name="Text Placeholder 2"/>
          <p:cNvSpPr>
            <a:spLocks noGrp="1"/>
          </p:cNvSpPr>
          <p:nvPr>
            <p:ph type="body" idx="1"/>
          </p:nvPr>
        </p:nvSpPr>
        <p:spPr/>
        <p:txBody>
          <a:bodyPr/>
          <a:lstStyle/>
          <a:p>
            <a:r>
              <a:t>学习科学：</a:t>
            </a:r>
          </a:p>
        </p:txBody>
      </p:sp>
      <p:sp>
        <p:nvSpPr>
          <p:cNvPr id="4" name="Content Placeholder 3"/>
          <p:cNvSpPr>
            <a:spLocks noGrp="1"/>
          </p:cNvSpPr>
          <p:nvPr>
            <p:ph sz="half" idx="2"/>
          </p:nvPr>
        </p:nvSpPr>
        <p:spPr/>
        <p:txBody>
          <a:bodyPr/>
          <a:lstStyle/>
          <a:p>
            <a:r>
              <a:t>1. 学习科学是研究学习过程和学习机制的学科，介于认知科学和教育学之间，学习科学的研究成果可以为教育技术的发展提供理论基础，如学习理论、认知理论、动机理论等。</a:t>
            </a:r>
          </a:p>
          <a:p>
            <a:r>
              <a:t>2. 学习科学的研究成果可以帮助教育工作者理解学生的学习过程，并设计出更有效的教学方法，例如，基于学习科学的研究，可以设计出更有利于学生理解和记忆的教学材料和方法。</a:t>
            </a:r>
          </a:p>
          <a:p>
            <a:r>
              <a:t>3. 学习科学的研究成果还可以为教育技术的发展提供新的思路，例如，基于学习科学原理开发的智能学习系统，可以根据学生的学习情况进行个性化推荐，并提供针对性的学习资源。</a:t>
            </a:r>
          </a:p>
        </p:txBody>
      </p:sp>
      <p:sp>
        <p:nvSpPr>
          <p:cNvPr id="5" name="Text Placeholder 4"/>
          <p:cNvSpPr>
            <a:spLocks noGrp="1"/>
          </p:cNvSpPr>
          <p:nvPr>
            <p:ph type="body" idx="3"/>
          </p:nvPr>
        </p:nvSpPr>
        <p:spPr/>
        <p:txBody>
          <a:bodyPr/>
          <a:lstStyle/>
          <a:p>
            <a:r>
              <a:t>教育技术应用：</a:t>
            </a:r>
          </a:p>
        </p:txBody>
      </p:sp>
      <p:sp>
        <p:nvSpPr>
          <p:cNvPr id="6" name="Content Placeholder 5"/>
          <p:cNvSpPr>
            <a:spLocks noGrp="1"/>
          </p:cNvSpPr>
          <p:nvPr>
            <p:ph sz="half" idx="4"/>
          </p:nvPr>
        </p:nvSpPr>
        <p:spPr/>
        <p:txBody>
          <a:bodyPr/>
          <a:lstStyle/>
          <a:p>
            <a:r>
              <a:t>1. 教育技术应用是教育技术学的分支，研究如何将现代技术应用于教育领域，脑科学与教育技术应用的融合可以催生出新的教育技术应用，例如，基于脑科学原理开发的脑波训练系统，可以帮助学生提高注意力、记忆力和学习能力。</a:t>
            </a:r>
          </a:p>
          <a:p>
            <a:r>
              <a:t>2. 脑科学与教育技术应用的融合可以帮助教育工作者更好地理解学生的学习过程，并根据学生的学习特点，设计出更有效的教学策略和方法，例如，基于脑科学原理开发的在线学习平台，可以根据学生的学习情况进行个性化推荐，并提供针对性的学习资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https://d.book118.com/607101004135006054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脑科学与教育技术融合概述</vt:lpstr>
      <vt:lpstr>#. 脑科学与教育技术融合概述</vt:lpstr>
      <vt:lpstr>#. 脑科学与教育技术融合概述</vt:lpstr>
      <vt:lpstr>#. 脑科学与教育技术融合概述</vt:lpstr>
      <vt:lpstr> 脑科学为教育技术提供理论基础</vt:lpstr>
      <vt:lpstr> 脑科学为教育技术提供理论基础</vt:lpstr>
      <vt:lpstr> 脑科学为教育技术提供理论基础</vt:lpstr>
      <vt:lpstr> 教育技术促进脑科学研究发展</vt:lpstr>
      <vt:lpstr> 教育技术促进脑科学研究发展</vt:lpstr>
      <vt:lpstr> 脑科学与教育技术融合关键要素</vt:lpstr>
      <vt:lpstr>#. 脑科学与教育技术融合关键要素</vt:lpstr>
      <vt:lpstr>#. 脑科学与教育技术融合关键要素</vt:lpstr>
      <vt:lpstr>#. 脑科学与教育技术融合关键要素</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2024-09-29T02:03:20.060</cp:lastPrinted>
  <dcterms:created xsi:type="dcterms:W3CDTF">2024-09-28T18:03:20Z</dcterms:created>
  <dcterms:modified xsi:type="dcterms:W3CDTF">2024-09-28T18:03:22Z</dcterms:modified>
</cp:coreProperties>
</file>