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5E1F30-009F-4D6A-8A4F-81AE38E6F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93CE9-0328-462D-B1C9-8499A4205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DF257F-C8F3-49FE-806D-79E4CE39A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4D0BDD-5DC8-49A1-B60F-ED41EE575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BCFB85-31CE-40C0-AB78-AF4D5DF931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8F3320-3308-4DC3-819F-C0AF860741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F89DD6-7497-407A-9516-B32AFD24AB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9645FF-B2FD-4ED9-A849-84F3C6386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5F5E6-5FD6-4765-9915-C50F2E766C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138D5-EF88-4956-B8BB-D385A618E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97DBEF-B5D3-4D61-80B2-9DDE70A4A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02135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湖北水利水电职业技术学院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学院概况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教育教学工作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学生管理与服务工作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科研与社会服务工作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校园文化建设与传承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未来发展规划与目标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学院概况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创立背景</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发展历程</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办学层次</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湖北水利水电职业技术学院创办于1952年，是新中国成立后为满足国家水利电力事业发展需要而设立的高等职业技术学院。</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学院历经多次更名和隶属关系变更，始终坚持服务水利电力行业的办学宗旨，为国家和地方培养了大量高素质技术技能人才。</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学院以专科层次高等职业教育为主，同时积极开展成人继续教育和职业技能培训。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历史沿革与发展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办学理念</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办学特色</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教学模式</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办学理念与特色</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学院以水利电力类专业为特色，构建了以工为主、多学科协调发展的专业体系，形成了鲜明的办学特色。</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学院采用“工学结合、校企合作”的教学模式，注重理论与实践的结合，强化学生实践能力和职业素养的培养。</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学院坚持“以人为本、德育为先、能力为重、全面发展”的办学理念，致力于培养德智体美劳全面发展的社会主义建设者和接班人。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校园环境及设施</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学院位于湖北省武汉市，校园环境优美，绿树成荫，文化氛围浓厚。</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学院拥有先进的教学设施，包括多媒体教室、实验室、实训中心等，为师生提供了良好的学习和实践条件。</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学院生活设施完善，有学生宿舍、食堂、超市等，为师生提供了便利的生活条件。</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校园环境</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教学设施</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生活设施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教育教学工作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水利水电建筑工程专业</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电力系统自动化技术专业</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建筑工程技术专业</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机电一体化技术专业</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专业设置及课程体系</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培养掌握水利水电工程建设与管理基本理论和技能，具备从事水利水电工程勘测、规划、设计、施工、管理和科研等方面工作能力的高级技术应用型人才。</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培养掌握电力系统自动化技术基本理论和技能，具备从事电力系统自动化设备运行维护、检修、安装、调试及管理等方面工作能力的高级技术应用型人才。</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培养掌握建筑工程基本理论和技能，具备从事建筑工程设计、施工、管理、质量检测等方面工作能力的高级技术应用型人才。</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培养掌握机电一体化技术基本理论和技能，具备从事机电一体化设备操作、维护、调试、维修及管理等方面工作能力的高级技术应用型人才。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学术水平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学院教师具有较高的学术水平和丰富的实践经验，多人次获得国家级、省级教学成果奖和科技进步奖等荣誉。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师资结构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学院拥有一支数量充足、结构合理、素质优良的师资队伍，其中教授、副教授等高级职称教师占比较大，具有硕士及以上学位的教师比例较高。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实践能力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学院注重教师的实践能力和职业素养培养，鼓励教师参与企业实践和社会服务，提高教师的实践能力和教育教学水平。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167" r="18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师资队伍建设情况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校内实践教学基地</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校企合作</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实践教学基地与校企合作</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学院拥有多个校内实践教学基地，如水利水电工程实训中心、电力系统自动化实训中心、建筑工程实训中心等，为学生提供了良好的实践教学条件。</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学院与多家企业和行业协会建立了紧密的合作关系，共同开展人才培养、技术研发和社会服务等工作。通过校企合作，学生可以接触到最新的行业技术和标准，提高实践能力和职业素养。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学生管理与服务工作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思想政治教育课程体系建设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学院开设了丰富的思想政治教育课程，包括马克思主义基本原理、毛泽东思想和中国特色社会主义理论体系概论等，旨在帮助学生树立正确的世界观、人生观和价值观。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学生党建和团建工作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学院重视学生党建和团建工作，通过组织各种形式的党团活动，加强学生的思想政治觉悟和集体荣誉感。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社会实践活动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学院鼓励学生参加各种社会实践活动，如志愿服务、社会调查等，以增强学生的社会责任感和实践能力。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学生思想政治教育工作开展情况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心理健康教育与辅导工作介绍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心理健康教育课程体系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学院开设了心理健康教育课程，帮助学生了解心理健康知识，提高心理素质和应对压力的能力。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心理辅导服务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学院设立了心理辅导中心，配备专业的心理辅导老师，为学生提供个性化的心理辅导服务，解决学生在学习和生活中遇到的心理问题。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心理危机干预机制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学院建立了心理危机干预机制，对于遇到严重心理问题的学生，及时进行危机干预和转介治疗，保障学生的身心健康。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https://d.book118.com/607102135110006035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2024-09-10T01:35:42.470</cp:lastPrinted>
  <dcterms:created xsi:type="dcterms:W3CDTF">2024-09-09T17:35:42Z</dcterms:created>
  <dcterms:modified xsi:type="dcterms:W3CDTF">2024-09-09T17:35:44Z</dcterms:modified>
</cp:coreProperties>
</file>