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CA735-9DF2-42DE-8CFD-A2EE115B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FA1F8-1020-486E-874F-4A1A4207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5403-A730-4C0A-B817-86A0D4B7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9EBE4-8606-435C-96D8-46B9EA7A0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7CE33-66BB-4A78-8302-5C8B6958B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BB646-95E8-4A39-9C04-D1FC9B18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6742B-8B55-4B65-BD63-37122395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95807-223F-48E0-B04D-A6247804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B2698-0CA4-4FEA-8097-F2B7C9BC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C384E-4ADB-4D63-9E70-3082472B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32527-524B-4088-8F3D-1A1D9A77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300005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教师岗前安全培训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安全培训的后续工作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通过安全培训，使教师了解安全知识和技能，提高对安全问题的重视程度，形成良好的安全意识。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让教师明白自身在保障学生安全方面的责任和义务，增强责任感和使命感。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增强教师的责任感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培养教师的安全意识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提高教师应对突发事件的能力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通过培训，使教师掌握应对火灾、地震等突发事件的正确方法和技巧，能够在紧急情况下迅速采取有效措施，保护自己和学生的安全。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减少意外事故的发生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通过培训，使教师了解学校安全管理制度和规定，遵守安全操作规程，减少意外事故的发生。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保障教师和学生的安全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增强教师的安全防范意识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通过培训，使教师了解校园内外的安全隐患和风险点，提高安全防范意识和能力。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预防安全事故的发生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通过培训，使教师掌握预防安全事故的措施和方法，能够及时发现和处理安全隐患，有效预防安全事故的发生。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校园出入管理规定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确保校园安全，防止未经授权的人员进入。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学生安全管理制度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教育学生遵守安全规定，预防意外事故。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教育教学安全管理规定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规范教育教学活动，确保师生安全。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地震应对措施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了解地震预警、避震及自救互救的方法。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突发公共卫生事件应对措施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知道如何应对食物中毒、传染病疫情等突发公共卫生事件。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火灾应对措施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掌握火灾报警、灭火器材使用及组织疏散逃生的方法。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583" b="5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了解火灾的危害、预防措施及火灾发生时的应对方法。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掌握地震的原理、发生前的预兆以及避震技巧。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防震知识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如洪水、泥石流等自然灾害的防范措施。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其他自然灾害防范知识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防火、防震等安全知识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了解教师心理健康的重要性，掌握缓解压力的方法。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教师心理健康维护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学生心理疏导技巧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708" r="2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应对压力的方法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学习如何与学生沟通，帮助学生解决心理问题。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学习有效的压力管理技巧，提高应对压力的能力。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心理健康与应对压力的方法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https://d.book118.com/607103000052006034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2024-09-08T05:32:30.059</cp:lastPrinted>
  <dcterms:created xsi:type="dcterms:W3CDTF">2024-09-07T21:32:30Z</dcterms:created>
  <dcterms:modified xsi:type="dcterms:W3CDTF">2024-09-07T21:32:32Z</dcterms:modified>
</cp:coreProperties>
</file>