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77146-C2CC-433C-BC53-B4F5BA06E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3CF9C-967B-4228-8B81-263D7FCA8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F4A9C-9C4B-4156-9954-D07C3885F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13967-6F2D-4401-B4A4-627A626E1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3A283B-4FE3-4A33-B02B-D36FD2D49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85C267-35E6-41A7-A1A6-160DA0DE8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9C37C-72BB-4212-A8FB-69BC5CE3B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36C48-B62D-4757-9512-709D1452D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A47A2-8A61-4C49-84FE-57E7375B1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147D3-F079-4DCB-A593-74FCDB1D9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22A3A-B57C-42C6-B101-9718E2F15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030650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拜访中的信息收集方法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拜访前准备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拜访过程中的信息收集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信息收集的技巧与注意事项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信息收集后的分析与利用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拜访中信息收集的挑战与对策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拜访前准备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确定拜访的主要目标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是为了建立联系、了解需求、推销产品还是其他目的。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例如，获取关键信息、了解客户需求、建立信任关系等。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明确拜访目的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研究拜访对象的背景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包括行业、公司、职位、经历等。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了解拜访对象的兴趣和需求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通过社交媒体、行业资讯、公开演讲等途径获取信息。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了解拜访对象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例如，市场趋势、竞争对手情况、客户需求等。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明确需要收集的信息类型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准备一系列与拜访目的相关的问题，确保获取所需信息。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设计问题列表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例如，通过对话、观察、调查问卷等方式收集信息。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确定信息收集方式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制定信息收集计划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拜访过程中的信息收集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125" r="6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观察拜访现场的细节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留意拜访现场的细节，如墙上的标语、桌上的文件、照片等，可以获取更多关于拜访对象的信息和线索。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观察拜访对象的办公环境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通过留意拜访对象的办公室布置、装修风格、设备设施等，可以了解其职业背景、公司文化和经济实力。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观察拜访对象的言行举止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注意拜访对象的穿着打扮、言谈举止、表情神态等，可以判断其性格特点、交往习惯以及情绪状态。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开放式提问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运用开放式提问，引导拜访对象自由表达，收集更全面的信息。例如，“您对当前市场有什么看法？”或“请谈谈您的项目进展如何？”。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针对性提问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根据拜访目的和已有信息，提出针对性问题，深入了解关键信息。例如，“您认为这个项目最大的挑战是什么？”或“请问贵公司未来的发展战略是怎样的？”。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追问和澄清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在拜访对象回答问题的过程中，适时进行追问和澄清，确保信息的准确性和完整性。例如，“您能详细解释一下这个观点吗？”或“请问您刚才提到的数据具体是多少？”。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392" b="143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在拜访过程中保持积极倾听的态度，关注拜访对象的言语和非言语信息，理解其表达的观点和情感。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在倾听过程中适时进行反馈和确认，确保正确理解拜访对象的意思。例如，“我理解您的意思是……”或“您刚才说的是……对吗？”。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记录关键信息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在倾听过程中记录关键信息，包括重要观点、数据、案例等，以便后续分析和整理。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信息收集的技巧与注意事项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在提问前，要明确自己想要了解的信息和目标，以便提出有针对性的问题。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78" r="1757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明确提问目的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开放式问题可以让被访者更自由地表达想法，收集到更丰富的信息。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使用开放式问题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引导性问题可能会限制被访者的回答，影响信息收集的全面性和客观性。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避免引导性问题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在倾听过程中，要保持专注，避免分心或打断被访者的讲话。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理解并确认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通过点头、微笑等方式给予被访者积极的反馈，鼓励其继续表达。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在倾听过程中，要理解被访者的观点和想法，并在适当的时候进行确认和澄清。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https://d.book118.com/607103065051006040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2024-09-12T16:14:27.183</cp:lastPrinted>
  <dcterms:created xsi:type="dcterms:W3CDTF">2024-09-12T08:14:27Z</dcterms:created>
  <dcterms:modified xsi:type="dcterms:W3CDTF">2024-09-12T08:14:29Z</dcterms:modified>
</cp:coreProperties>
</file>