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F0712B-9831-4BE5-BFA5-D70DCA3FD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97F725-1EC0-4C29-9E5B-267D467D4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4759E5-08A0-4BC4-AB96-CCB960058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51EB1F-DFBD-41A8-9B8E-DFF18A4EE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D7F3CC-F55C-40CB-A593-4253DD1A84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72B977-011E-45DD-975B-68FFC8A1C7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C7D472-3FD8-4F85-AFC6-EE21DDD172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1431C-E1F3-4065-A77B-2593BDBA91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37D82-301E-4939-88FA-2D32C7EF9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CF83FC-1EC2-4566-9D72-B8181488A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E39E5-1D03-442D-9E65-BD56931C2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031031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大学新生入学教育培训的历史与文明的演进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大学新生入学教育培训概述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文明演进与入学教育培训的关系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国内外大学新生入学教育培训比较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入学教育培训的内容与方法创新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面向未来的大学新生入学教育培训展望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大学新生入学教育培训概述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入学教育培训的目的与意义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帮助新生快速适应大学生活，提高综合素质和能力水平，为未来发展打下坚实基础。</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入学教育培训是高等教育的重要组成部分，有助于促进新生的全面发展，提高人才培养质量。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早期探索</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逐步发展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多元化趋势</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20世纪初，美国等西方国家开始探索大学新生入学教育培训，注重培养学生的社会责任感和公民意识。</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20世纪中叶以后，随着高等教育的普及和大众化，入学教育培训逐渐得到重视和发展，内容不断丰富和完善。</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近年来，入学教育培训呈现出多元化、个性化的趋势，注重培养学生的创新精神和实践能力。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入学教育培训的历史沿革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当前，入学教育培训已成为高校新生入学的必修课程之一，内容涵盖校史校情、学术规范、心理健康、职业规划等多个方面。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入学教育培训将更加注重实效性、针对性和创新性，采用线上线下相结合的方式，为学生提供更加便捷、高效的学习体验。同时，入学教育培训将与后续课程和实践环节更加紧密地结合起来，形成有机衔接的教育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入学教育培训的现状与趋势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文明演进与入学教育培训的关系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随着社会的进步和文明的发展，教育理念不断更新，大学新生入学教育培训的内容、方式和目标也随之变化。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文明发展推动教育理念更新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人类文明的成果为大学新生提供了丰富的知识资源，使得入学教育培训的内容更加多元化、全面化。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文明成果丰富入学教育内容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文明交流推动了不同文化之间的融合，大学新生入学教育培训也逐渐走向国际化，培养具有国际视野的人才。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文明交流促进入学教育国际化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文明演进对入学教育培训的影响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入学教育是文明传承的重要途径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大学新生入学教育培训是传承人类文明的重要途径之一，通过教育培训，新生可以接触到人类文明的优秀成果，了解其历史和发展。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培养文明素养和文明精神</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入学教育培训注重培养新生的文明素养和文明精神，使他们具备良好的道德品质、行为习惯和社会责任感。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入学教育推动文明创新与发展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大学新生入学教育培训不仅传承文明，还鼓励新生在继承的基础上进行创新，推动人类文明不断向前发展。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入学教育培训对文明传承的作用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文明演进为入学教育培训提供动力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文明的不断演进为大学新生入学教育培训提供了源源不断的动力和支持，推动着教育培训理念、内容、方式的不断更新和完善。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入学教育培训推动文明交流与融合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大学新生入学教育培训促进了不同文化之间的交流与融合，推动了人类文明的多样性和包容性发展。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入学教育与文明发展相互依存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入学教育培训与人类文明的发展相互依存、相互促进，共同推动着社会的进步和发展。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文明演进与入学教育培训的相互促进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国内外大学新生入学教育培训比较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https://d.book118.com/607103103121006043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2024-09-17T13:14:43.734</cp:lastPrinted>
  <dcterms:created xsi:type="dcterms:W3CDTF">2024-09-17T05:14:43Z</dcterms:created>
  <dcterms:modified xsi:type="dcterms:W3CDTF">2024-09-17T05:14:45Z</dcterms:modified>
</cp:coreProperties>
</file>