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96829-7116-4319-B0AB-F73025D5A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B6D12-FB4D-4906-8E7F-5DB0EF4AD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A6901-59BE-4896-9618-DB5FCB849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8CD42-2CCB-4CC1-9B23-E83FC376C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E64C9-6389-4BD3-BF6D-9F27AD5B0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BDF12C-313D-4007-98C1-067F08E87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98139B-3B75-4D0D-9F34-443A38793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2C690-124B-44A7-8F98-F3BE02B03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543EE-98A0-4F78-B795-6FE51F7C6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A0411-E966-491D-BB0D-6279DB3E8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59DF4-7690-45A0-AEE0-9EC221B45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03110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低血糖护理查房PPT\n## 1.新生儿低血糖的定义与原因分析\n### 1.1新生儿低血糖的定义及诊断标准\n### 1.2新生儿低血糖的发病原因及分类\n### 1.3新生儿低血糖的临床症状及危害\n## 2.新生儿低血糖的护理评估与诊断\n### 2.1新生儿低血糖的护理评估方法\n### 2.2新生儿低血糖的诊断流程与要点\n### 2.3新生儿低血糖的实验室检查与诊断\n## 3.新生儿低血糖的护理措施与实施\n### 3.1新生儿低血糖的紧急处理与复苏\n### 3.2新生儿低血糖的药物治疗与监测\n### 3.3新生儿低血糖的护理干预与预防\n## 4.新生儿低血糖的护理病例分享与讨论\n### 4.1新生儿低血糖的典型护理病例介绍\n### 4.2新生儿低血糖的护理病例讨论与分析\n### 4.3新生儿低血糖的护理经验与教训总结\n## 5.新生儿低血糖的护理展望与未来趋势\n### 5.1新生儿低血糖的护理研究进展与展望\n### 5.2新生儿低血糖的护理教育与培训需求\n### 5.3新生儿低血糖的护理管理与质量控制策略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800"/>
              <a:t>新生儿低血糖护理查房PPT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新生儿低血糖的定义与原因分析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新生儿低血糖：新生儿血糖水平低于mmol/L（45mg/dL）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生后72小时内出现低血糖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72小时后出现低血糖，需排除母源性高血糖、新生儿疾病等因素</a:t>
                </a:r>
                <a:endParaRPr/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诊断标准：新生儿血糖水平低于mmol/L（45mg/dL）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生后72小时内出现低血糖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72小时后出现低血糖，需排除母源性高血糖、新生儿疾病等因素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低血糖分级：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轻度低血糖：血糖介于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-2.5mmol/L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（40-45mg/dL）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中度低血糖：血糖介于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-2.1mmol/L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（20-38mg/dL）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重度低血糖：血糖低于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mmol/L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（20mg/dL）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新生儿低血糖的定义及诊断标准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发病原因：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新生儿窒息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：导致新生儿低血糖的常见原因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母源性高血糖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：孕妇糖尿病、孕期血糖控制不良等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新生儿内分泌及代谢疾病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：如先天性甲状腺功能低下、生长激素缺乏等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：引起新生儿发热、脱水等症状，导致低血糖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新生儿喂养不足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：新生儿喂养困难、摄入量不足等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暂时性低血糖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：与新生儿窒息、母源性高血糖等因素有关，血糖水平在生后数小时内恢复正常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持续性低血糖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：与新生儿内分泌及代谢疾病、感染等因素有关，血糖水平持续低于正常范围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新生儿低血糖的发病原因及分类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临床症状：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：如烦躁、抽搐、昏迷等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：如恶心、呕吐、腹泻等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：如心动过速、低血压等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：如呼吸急促、呼吸暂停等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：如皮肤苍白、湿冷等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危害：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神经系统损害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：长期低血糖可导致新生儿神经系统发育不良、智力低下等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代谢紊乱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：低血糖影响新生儿体内糖、脂肪、蛋白质等能量代谢，导致生长发育迟缓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危及生命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：重度低血糖可导致新生儿休克、死亡等严重后果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新生儿低血糖的临床症状及危害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新生儿低血糖的护理评估与诊断</a:t>
            </a:r>
            <a:endParaRPr/>
          </a:p>
        </p:txBody>
      </p:sp>
      <p:sp>
        <p:nvSpPr>
          <p:cNvPr id="19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99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病史评估：了解孕妇孕期血糖控制情况、新生儿出生情况、喂养情况等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体格检查：观察新生儿神志、呼吸、心率、皮肤、肌肉张力等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血糖监测：定期检测新生儿血糖水平，评估低血糖情况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实验室检查：如血气分析、甲状腺功能检查、生长激素检查等，排除其他内分泌及代谢疾病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新生儿低血糖的护理评估方法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新生儿低血糖的诊断流程与要点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诊断流程：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根据病史、体格检查、血糖监测等初步判断新生儿低血糖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进一步进行实验室检查，排除其他内分泌及代谢疾病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根据检查结果，确诊新生儿低血糖类型及程度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诊断要点：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注意新生儿低血糖的发病时间及程度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结合病史、体格检查、血糖监测等进行综合判断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排除母源性高血糖、新生儿疾病等因素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血糖测定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：定期检测新生儿血糖水平，评估低血糖情况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血气分析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：评估新生儿酸碱平衡及缺氧情况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：排除甲状腺功能低下等内分泌疾病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生长激素检查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：排除生长激素缺乏等代谢疾病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根据病史、体格检查、血糖监测及实验室检查结果，确诊新生儿低血糖类型及程度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新生儿低血糖的实验室检查与诊断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新生儿低血糖的护理措施与实施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https://d.book118.com/607103110010006054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新生儿低血糖护理查房PPT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2024-09-28T04:04:28.001</cp:lastPrinted>
  <dcterms:created xsi:type="dcterms:W3CDTF">2024-09-27T20:04:28Z</dcterms:created>
  <dcterms:modified xsi:type="dcterms:W3CDTF">2024-09-27T20:04:29Z</dcterms:modified>
</cp:coreProperties>
</file>