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188ED1-867A-47C4-A787-ADB4D6A63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01541A-F98F-444F-9107-AB0747FDE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C2B6A4-2993-4607-9E4C-D466D28CA8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790B9E-0A7A-4CC4-A6D5-AC772F0E6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3458D9-578F-4B13-B220-7F49206D57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107F24-9AAA-4F5A-BC20-5C940EFE8A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3B7150-73C7-4FAA-AF7F-85F6428578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58DD45-FD19-4D1B-87E9-219D23D9C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D898AD-A158-480E-BC9B-04F747CEC5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6DB57-2468-4FFD-9B76-1007EC12F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B05512-B043-4B79-A3E9-1E92CAC34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03152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复合品牌策略案例研究报告</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汇报人：&lt;XXX&gt;</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2024-01-09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sp>
        <p:nvSpPr>
          <p:cNvPr id="5" name="AutoShape 5"/>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复合品牌策略概述</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复合品牌策略的分类</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复合品牌策略案例分析</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复合品牌策略实施的关键要素</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复合品牌策略的风险与挑战</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复合品牌策略的未来趋势与展望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复合品牌策略概述</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复合品牌策略是指企业在推出产品或服务时，同时使用企业品牌和产品品牌的一种品牌策略。</a:t>
            </a:r>
            <a:endParaRPr lang="en-US" sz="1100"/>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复合品牌策略可以强化品牌形象，提高消费者对产品的认知度和信任度，同时降低单一品牌的风险。</a:t>
            </a:r>
            <a:endParaRPr lang="en-US" sz="1100"/>
          </a:p>
          <a:p>
            <a:endParaRPr lang="en-US" sz="1500">
              <a:solidFill>
                <a:srgbClr val="FFFFFF"/>
              </a:solidFill>
              <a:latin typeface="Microsoft Yahei"/>
              <a:ea typeface="Microsoft Yahei"/>
              <a:cs typeface="Microsoft Yahei"/>
            </a:endParaRPr>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特点</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复合品牌策略的优劣势</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1. 提升品牌影响力</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通过复合品牌策略，企业可以将企业品牌和产品品牌相互借力，扩大品牌知名度和影响力。</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2. 降低品牌风险</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复合品牌策略可以降低单一品牌的经营风险，提高企业的抗风险能力。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solidFill>
                <a:latin typeface="Microsoft Yahei"/>
                <a:ea typeface="Microsoft Yahei"/>
                <a:cs typeface="Microsoft Yahei"/>
              </a:rPr>
              <a:t>提高消费者信任度：消费者通常对知名企业品牌的产品更加信任，复合品牌策略可以利用企业品牌的信誉，提高消费者对产品的信任度。</a:t>
            </a:r>
            <a:endParaRPr lang="en-US" sz="1100"/>
          </a:p>
          <a:p>
            <a:pPr marL="203200" lvl="0" indent="-203200" algn="just">
              <a:lnSpc>
                <a:spcPct val="150000"/>
              </a:lnSpc>
              <a:buFont typeface="Arial"/>
              <a:buChar char="•"/>
            </a:pPr>
            <a:r>
              <a:rPr lang="en-US" sz="1500">
                <a:solidFill>
                  <a:srgbClr val="FFFFFF"/>
                </a:solidFill>
                <a:latin typeface="Microsoft Yahei"/>
                <a:ea typeface="Microsoft Yahei"/>
                <a:cs typeface="Microsoft Yahei"/>
              </a:rPr>
              <a:t>· 3. 提高消费者信任度：消费者通常对知名企业品牌的产品更加信任，复合品牌策略可以利用企业品牌的信誉，提高消费者对产品的信任度。</a:t>
            </a:r>
          </a:p>
          <a:p>
            <a:pPr marL="203200" lvl="0" indent="-203200">
              <a:lnSpc>
                <a:spcPct val="150000"/>
              </a:lnSpc>
              <a:spcBef>
                <a:spcPts val="375"/>
              </a:spcBef>
              <a:buFont typeface="Arial"/>
              <a:buChar char="•"/>
            </a:pPr>
            <a:endParaRPr lang="en-US" sz="1500">
              <a:solidFill>
                <a:srgbClr val="FFFFFF"/>
              </a:solidFill>
              <a:latin typeface="Microsoft Yahei"/>
              <a:ea typeface="Microsoft Yahei"/>
              <a:cs typeface="Microsoft Yahei"/>
            </a:endParaRPr>
          </a:p>
        </p:txBody>
      </p:sp>
      <p:sp>
        <p:nvSpPr>
          <p:cNvPr id="4" name="AutoShape 4"/>
          <p:cNvSpPr/>
          <p:nvPr/>
        </p:nvSpPr>
        <p:spPr>
          <a:xfrm>
            <a:off x="1856499" y="2009496"/>
            <a:ext cx="270893" cy="270893"/>
          </a:xfrm>
          <a:prstGeom prst="rect">
            <a:avLst/>
          </a:prstGeom>
          <a:solidFill>
            <a:srgbClr val="FFFFFF">
              <a:alpha val="100000"/>
            </a:srgbClr>
          </a:solidFill>
          <a:effectLst>
            <a:outerShdw blurRad="63500">
              <a:srgbClr val="000000">
                <a:alpha val="4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148379" y="348119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0926285" y="325910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704193" y="303700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82100" y="2814915"/>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260006" y="259282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037913" y="237072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815819" y="214863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593727" y="192654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71633" y="170444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149540" y="148235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927447" y="126026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复合品牌策略的优劣势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940" b="27940"/>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2352" b="2235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1. 管理难度增加</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复合品牌策略需要企业同时管理企业品牌和产品品牌，管理难度较大，需要投入更多的资源和精力。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2. 品牌形象冲突风险</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如果企业品牌和产品品牌的形象差异过大，可能会产生冲突，影响消费者对产品的认知和信任。</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3. 竞争压力加大</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随着市场竞争的加剧，复合品牌策略可能会使企业面临更多的竞争压力。</a:t>
            </a:r>
            <a:endParaRPr lang="en-US" sz="1100"/>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复合品牌策略的优劣势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企业推出新产品或服务时，可以考虑使用复合品牌策略，以借助企业品牌的知名度和信誉，快速占领市场。</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当企业希望降低单一品牌的经营风险时，可以考虑使用复合品牌策略，以降低企业的经营风险。</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当企业希望提升品牌形象时，可以考虑使用复合品牌策略，以扩大品牌的影响力和知名度。</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复合品牌策略的应用场景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复合品牌策略的分类</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主副品牌策略是指企业将一个主品牌与一个或多个副品牌结合使用，以突出产品特色和满足不同市场需求。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主副品牌策略通过将主品牌的高品质形象与副品牌的特色卖点相结合，既保持了主品牌的统一形象，又突出了产品的个性化特点。这种策略常用于企业拥有多个产品线或品牌的情况，能够更好地满足消费者对产品差异化和个性化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主副品牌策略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背书品牌策略是指企业将一个知名品牌作为背书，来提升另一个品牌的形象和信誉。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背书品牌策略通过借用知名品牌的信誉和影响力，来提升另一个品牌的形象和市场地位。这种策略常用于企业希望快速提升新品牌形象或扩大市场份额的情况。例如，某知名运动品牌可能会推出一个高端系列，并借助其母品牌的声誉来吸引高端消费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背书品牌策略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联合品牌策略是指企业将两个或多个品牌联合起来，共同推广和营销。</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联合品牌策略通过将不同品牌的优势和资源整合在一起，共同推广和营销，以提高品牌知名度和市场份额。这种策略常用于企业希望扩大市场份额或进入新市场的情况。例如，某手机品牌可能会与知名音乐品牌合作，推出联合品牌手机，共同推广音乐和手机产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联合品牌策略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独立品牌策略是指企业为每个产品或品牌建立独立的品牌形象和定位。</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独立品牌策略通过为每个产品或品牌建立独特的形象和定位，来满足不同消费者的需求。这种策略常用于企业拥有多个产品线或品牌，且每个产品或品牌具有不同的特点和定位的情况。例如，某企业可能会为其推出的多个香水产品分别建立独立的品牌形象和定位，以满足不同消费者的需求和偏好。</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独立品牌策略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复合品牌策略案例分析</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双品牌战略，互为补充</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华为手机和荣耀手机是华为集团旗下的两个品牌，分别定位在中高端市场和年轻消费群体。华为手机注重技术和品质，而荣耀手机则更注重性价比和创新。这种双品牌战略使得华为集团能够更好地满足不同消费者需求，提高市场覆盖率。</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案例一：华为手机与荣耀手机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案例二：可口可乐与雪碧</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细分市场，差异化竞争</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可口可乐和雪碧是可口可乐公司旗下的两个品牌，分别定位在碳酸饮料市场和柠檬口味碳酸饮料市场。可口可乐以经典的口味和品牌形象吸引消费者，而雪碧则以清爽的口感和年轻化的品牌形象吸引年轻消费者。这种差异化竞争策略使得可口可乐公司能够在碳酸饮料市场占据更大的份额。</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多品牌战略，满足不同需求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宝洁公司旗下拥有多个品牌，如海飞丝、飘柔、汰渍等，分别定位在洗发水、护发素、洗衣粉等不同领域。每个品牌都有自己独特的品牌形象和市场定位，以满足不同消费者的需求。这种多品牌战略使得宝洁公司能够更好地满足不同消费者需求，提高市场占有率。</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案例三：宝洁公司与海飞丝、飘柔等品牌</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https://d.book118.com/607103152034006032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2024-09-04T21:59:10.279</cp:lastPrinted>
  <dcterms:created xsi:type="dcterms:W3CDTF">2024-09-04T13:59:10Z</dcterms:created>
  <dcterms:modified xsi:type="dcterms:W3CDTF">2024-09-04T13:59:12Z</dcterms:modified>
</cp:coreProperties>
</file>