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49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07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9DCE3-A22C-4CD1-8E22-DD6E84CF9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97D61-7510-4CA2-8916-BF95BB494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A5A22-011C-4FE7-93AF-133B5BFE6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63E67-132A-4ADA-BCF6-532EF6838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40E8A5-1B31-4642-874B-53C9E23CB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FE2372-464A-4DA7-83AF-796C5DB50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5FDD05-CF9F-407D-BB53-C06812AB7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DA4E0D-D0A6-4665-AE39-317934C01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160736-67D3-4444-9442-5A78ADDB9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57F06-C1B1-4ACD-BD8B-622EA15FA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2C364-6AB0-41A5-83E2-ADBD710D1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7486" r:id="rId2"/>
    <p:sldLayoutId id="2147497487" r:id="rId3"/>
    <p:sldLayoutId id="2147497488" r:id="rId4"/>
    <p:sldLayoutId id="2147497489" r:id="rId5"/>
    <p:sldLayoutId id="2147497490" r:id="rId6"/>
    <p:sldLayoutId id="2147497491" r:id="rId7"/>
    <p:sldLayoutId id="2147497492" r:id="rId8"/>
    <p:sldLayoutId id="2147497493" r:id="rId9"/>
    <p:sldLayoutId id="2147497494" r:id="rId10"/>
    <p:sldLayoutId id="214749749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0401412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1379"/>
          </a:bodyPr>
          <a:lstStyle/>
          <a:p>
            <a:r>
              <a:rPr lang="zh-CN" altLang="en-US"/>
              <a:t>足球比赛安排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比赛基本信息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赛程安排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比赛流程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比赛规则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比赛安全保障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比赛评价与反馈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比赛基本信息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25000"/>
          </a:bodyPr>
          <a:lstStyle/>
          <a:p>
            <a:r>
              <a:rPr lang="zh-CN" altLang="en-US"/>
              <a:t>世界杯</a:t>
            </a:r>
            <a:endParaRPr lang="zh-CN" altLang="en-US"/>
          </a:p>
          <a:p>
            <a:r>
              <a:rPr lang="zh-CN" altLang="en-US"/>
              <a:t>欧洲杯</a:t>
            </a:r>
            <a:endParaRPr lang="zh-CN" altLang="en-US"/>
          </a:p>
          <a:p>
            <a:r>
              <a:rPr lang="zh-CN" altLang="en-US"/>
              <a:t>美洲杯</a:t>
            </a:r>
            <a:endParaRPr lang="zh-CN" altLang="en-US"/>
          </a:p>
          <a:p>
            <a:r>
              <a:rPr lang="zh-CN" altLang="en-US"/>
              <a:t>亚洲杯</a:t>
            </a:r>
            <a:endParaRPr lang="zh-CN" altLang="en-US"/>
          </a:p>
          <a:p>
            <a:r>
              <a:rPr lang="zh-CN" altLang="en-US"/>
              <a:t>非洲杯</a:t>
            </a:r>
            <a:endParaRPr lang="zh-CN" altLang="en-US"/>
          </a:p>
          <a:p>
            <a:r>
              <a:rPr lang="zh-CN" altLang="en-US"/>
              <a:t>联合会杯</a:t>
            </a:r>
            <a:endParaRPr lang="zh-CN" altLang="en-US"/>
          </a:p>
          <a:p>
            <a:r>
              <a:rPr lang="zh-CN" altLang="en-US"/>
              <a:t>奥运会足球比赛</a:t>
            </a:r>
            <a:endParaRPr lang="zh-CN" altLang="en-US"/>
          </a:p>
          <a:p>
            <a:r>
              <a:rPr lang="zh-CN" altLang="en-US"/>
              <a:t>俱乐部联赛</a:t>
            </a:r>
            <a:endParaRPr lang="zh-CN" altLang="en-US"/>
          </a:p>
          <a:p>
            <a:r>
              <a:rPr lang="zh-CN" altLang="en-US"/>
              <a:t>洲际杯</a:t>
            </a:r>
            <a:endParaRPr lang="zh-CN" altLang="en-US"/>
          </a:p>
          <a:p>
            <a:r>
              <a:rPr lang="zh-CN" altLang="en-US"/>
              <a:t>友谊赛</a:t>
            </a:r>
            <a:endParaRPr lang="zh-CN" altLang="en-US"/>
          </a:p>
          <a:p>
            <a:r>
              <a:rPr lang="zh-CN" altLang="en-US"/>
              <a:t>青少年比赛</a:t>
            </a:r>
            <a:endParaRPr lang="zh-CN" altLang="en-US"/>
          </a:p>
          <a:p>
            <a:r>
              <a:rPr lang="zh-CN" altLang="en-US"/>
              <a:t>女子足球比赛</a:t>
            </a:r>
            <a:endParaRPr lang="zh-CN" altLang="en-US"/>
          </a:p>
          <a:p>
            <a:r>
              <a:rPr lang="zh-CN" altLang="en-US"/>
              <a:t>残疾人足球比赛</a:t>
            </a:r>
            <a:endParaRPr lang="zh-CN" altLang="en-US"/>
          </a:p>
          <a:p>
            <a:r>
              <a:rPr lang="zh-CN" altLang="en-US"/>
              <a:t>沙滩足球比赛</a:t>
            </a:r>
            <a:endParaRPr lang="zh-CN" altLang="en-US"/>
          </a:p>
          <a:p>
            <a:r>
              <a:rPr lang="zh-CN" altLang="en-US"/>
              <a:t>室内足球比赛</a:t>
            </a:r>
            <a:endParaRPr lang="zh-CN" altLang="en-US"/>
          </a:p>
          <a:p>
            <a:r>
              <a:rPr lang="zh-CN" altLang="en-US"/>
              <a:t>街头足球比赛</a:t>
            </a:r>
            <a:endParaRPr lang="zh-CN" altLang="en-US"/>
          </a:p>
          <a:p>
            <a:r>
              <a:rPr lang="zh-CN" altLang="en-US"/>
              <a:t>电子竞技足球比赛</a:t>
            </a:r>
            <a:endParaRPr lang="zh-CN" altLang="en-US"/>
          </a:p>
          <a:p>
            <a:r>
              <a:rPr lang="zh-CN" altLang="en-US"/>
              <a:t>模拟足球比赛</a:t>
            </a:r>
            <a:endParaRPr lang="zh-CN" altLang="en-US"/>
          </a:p>
          <a:p>
            <a:r>
              <a:rPr lang="zh-CN" altLang="en-US"/>
              <a:t>足球表演赛</a:t>
            </a:r>
            <a:endParaRPr lang="zh-CN" altLang="en-US"/>
          </a:p>
          <a:p>
            <a:r>
              <a:rPr lang="zh-CN" altLang="en-US"/>
              <a:t>足球慈善赛</a:t>
            </a:r>
            <a:endParaRPr lang="zh-CN" altLang="en-US"/>
          </a:p>
          <a:p>
            <a:r>
              <a:rPr lang="zh-CN" altLang="en-US"/>
              <a:t>足球友谊赛</a:t>
            </a:r>
            <a:endParaRPr lang="zh-CN" altLang="en-US"/>
          </a:p>
          <a:p>
            <a:r>
              <a:rPr lang="zh-CN" altLang="en-US"/>
              <a:t>足球挑战赛</a:t>
            </a:r>
            <a:endParaRPr lang="zh-CN" altLang="en-US"/>
          </a:p>
          <a:p>
            <a:r>
              <a:rPr lang="zh-CN" altLang="en-US"/>
              <a:t>足球邀请赛</a:t>
            </a:r>
            <a:endParaRPr lang="zh-CN" altLang="en-US"/>
          </a:p>
          <a:p>
            <a:r>
              <a:rPr lang="zh-CN" altLang="en-US"/>
              <a:t>足球选拔赛</a:t>
            </a:r>
            <a:endParaRPr lang="zh-CN" altLang="en-US"/>
          </a:p>
          <a:p>
            <a:r>
              <a:rPr lang="zh-CN" altLang="en-US"/>
              <a:t>足球锦标赛</a:t>
            </a:r>
            <a:endParaRPr lang="zh-CN" altLang="en-US"/>
          </a:p>
          <a:p>
            <a:r>
              <a:rPr lang="zh-CN" altLang="en-US"/>
              <a:t>足球联赛</a:t>
            </a:r>
            <a:endParaRPr lang="zh-CN" altLang="en-US"/>
          </a:p>
          <a:p>
            <a:r>
              <a:rPr lang="zh-CN" altLang="en-US"/>
              <a:t>足球杯赛</a:t>
            </a:r>
            <a:endParaRPr lang="zh-CN" altLang="en-US"/>
          </a:p>
          <a:p>
            <a:r>
              <a:rPr lang="zh-CN" altLang="en-US"/>
              <a:t>足球超级杯</a:t>
            </a:r>
            <a:endParaRPr lang="zh-CN" altLang="en-US"/>
          </a:p>
          <a:p>
            <a:r>
              <a:rPr lang="zh-CN" altLang="en-US"/>
              <a:t>足球冠军杯</a:t>
            </a:r>
            <a:endParaRPr lang="zh-CN" altLang="en-US"/>
          </a:p>
          <a:p>
            <a:r>
              <a:rPr lang="zh-CN" altLang="en-US"/>
              <a:t>足球联盟杯</a:t>
            </a:r>
            <a:endParaRPr lang="zh-CN" altLang="en-US"/>
          </a:p>
          <a:p>
            <a:r>
              <a:rPr lang="zh-CN" altLang="en-US"/>
              <a:t>足球青年杯</a:t>
            </a:r>
            <a:endParaRPr lang="zh-CN" altLang="en-US"/>
          </a:p>
          <a:p>
            <a:r>
              <a:rPr lang="zh-CN" altLang="en-US"/>
              <a:t>足球青年联赛</a:t>
            </a:r>
            <a:endParaRPr lang="zh-CN" altLang="en-US"/>
          </a:p>
          <a:p>
            <a:r>
              <a:rPr lang="zh-CN" altLang="en-US"/>
              <a:t>足球青年锦标赛</a:t>
            </a:r>
            <a:endParaRPr lang="zh-CN" altLang="en-US"/>
          </a:p>
          <a:p>
            <a:r>
              <a:rPr lang="zh-CN" altLang="en-US"/>
              <a:t>足球青年杯赛</a:t>
            </a:r>
            <a:endParaRPr lang="zh-CN" altLang="en-US"/>
          </a:p>
          <a:p>
            <a:r>
              <a:rPr lang="zh-CN" altLang="en-US"/>
              <a:t>足球青年超级杯</a:t>
            </a:r>
            <a:endParaRPr lang="zh-CN" altLang="en-US"/>
          </a:p>
          <a:p>
            <a:r>
              <a:rPr lang="zh-CN" altLang="en-US"/>
              <a:t>足球青年冠军杯</a:t>
            </a:r>
            <a:endParaRPr lang="zh-CN" altLang="en-US"/>
          </a:p>
          <a:p>
            <a:r>
              <a:rPr lang="zh-CN" altLang="en-US"/>
              <a:t>足球青年联盟杯</a:t>
            </a:r>
            <a:endParaRPr lang="zh-CN" altLang="en-US"/>
          </a:p>
          <a:p>
            <a:r>
              <a:rPr lang="zh-CN" altLang="en-US"/>
              <a:t>足球青年青年杯</a:t>
            </a:r>
            <a:endParaRPr lang="zh-CN" altLang="en-US"/>
          </a:p>
          <a:p>
            <a:r>
              <a:rPr lang="zh-CN" altLang="en-US"/>
              <a:t>足球青年青年联赛</a:t>
            </a:r>
            <a:endParaRPr lang="zh-CN" altLang="en-US"/>
          </a:p>
          <a:p>
            <a:r>
              <a:rPr lang="zh-CN" altLang="en-US"/>
              <a:t>足球青年青年锦标赛</a:t>
            </a:r>
            <a:endParaRPr lang="zh-CN" altLang="en-US"/>
          </a:p>
          <a:p>
            <a:r>
              <a:rPr lang="zh-CN" altLang="en-US"/>
              <a:t>足球青年青年杯赛</a:t>
            </a:r>
            <a:endParaRPr lang="zh-CN" altLang="en-US"/>
          </a:p>
          <a:p>
            <a:r>
              <a:rPr lang="zh-CN" altLang="en-US"/>
              <a:t>足球青年青年超级杯</a:t>
            </a:r>
            <a:endParaRPr lang="zh-CN" altLang="en-US"/>
          </a:p>
          <a:p>
            <a:r>
              <a:rPr lang="zh-CN" altLang="en-US"/>
              <a:t>足球青年青年冠军杯</a:t>
            </a:r>
            <a:endParaRPr lang="zh-CN" altLang="en-US"/>
          </a:p>
          <a:p>
            <a:r>
              <a:rPr lang="zh-CN" altLang="en-US"/>
              <a:t>足球青年青年联盟杯</a:t>
            </a:r>
            <a:endParaRPr lang="zh-CN" altLang="en-US"/>
          </a:p>
          <a:p>
            <a:r>
              <a:rPr lang="zh-CN" altLang="en-US"/>
              <a:t>足球青年青年青年杯</a:t>
            </a:r>
            <a:endParaRPr lang="zh-CN" altLang="en-US"/>
          </a:p>
          <a:p>
            <a:r>
              <a:rPr lang="zh-CN" altLang="en-US"/>
              <a:t>足球青年青年青年联赛</a:t>
            </a:r>
            <a:endParaRPr lang="zh-CN" altLang="en-US"/>
          </a:p>
          <a:p>
            <a:r>
              <a:rPr lang="zh-CN" altLang="en-US"/>
              <a:t>足球青年青年青年锦标赛</a:t>
            </a:r>
            <a:endParaRPr lang="zh-CN" altLang="en-US"/>
          </a:p>
          <a:p>
            <a:r>
              <a:rPr lang="zh-CN" altLang="en-US"/>
              <a:t>足球青年青年青年杯赛</a:t>
            </a:r>
            <a:endParaRPr lang="zh-CN" altLang="en-US"/>
          </a:p>
          <a:p>
            <a:r>
              <a:rPr lang="zh-CN" altLang="en-US"/>
              <a:t>足球青年青年青年超级杯</a:t>
            </a:r>
            <a:endParaRPr lang="zh-CN" altLang="en-US"/>
          </a:p>
          <a:p>
            <a:r>
              <a:rPr lang="zh-CN" altLang="en-US"/>
              <a:t>足球青年青年青年冠军杯</a:t>
            </a:r>
            <a:endParaRPr lang="zh-CN" altLang="en-US"/>
          </a:p>
          <a:p>
            <a:r>
              <a:rPr lang="zh-CN" altLang="en-US"/>
              <a:t>足球青年青年青年联盟杯</a:t>
            </a:r>
            <a:endParaRPr lang="zh-CN" altLang="en-US"/>
          </a:p>
          <a:p>
            <a:r>
              <a:rPr lang="zh-CN" altLang="en-US"/>
              <a:t>足球青年青年青年青年杯</a:t>
            </a:r>
            <a:endParaRPr lang="zh-CN" altLang="en-US"/>
          </a:p>
          <a:p>
            <a:r>
              <a:rPr lang="zh-CN" altLang="en-US"/>
              <a:t>足球青年青年青年青年联赛</a:t>
            </a:r>
            <a:endParaRPr lang="zh-CN" altLang="en-US"/>
          </a:p>
          <a:p>
            <a:r>
              <a:rPr lang="zh-CN" altLang="en-US"/>
              <a:t>足球青年青年青年青年锦标赛</a:t>
            </a:r>
            <a:endParaRPr lang="zh-CN" altLang="en-US"/>
          </a:p>
          <a:p>
            <a:r>
              <a:rPr lang="zh-CN" altLang="en-US"/>
              <a:t>足球青年青年青年青年杯赛</a:t>
            </a:r>
            <a:endParaRPr lang="zh-CN" altLang="en-US"/>
          </a:p>
          <a:p>
            <a:r>
              <a:rPr lang="zh-CN" altLang="en-US"/>
              <a:t>足球青年青年青年青年超级杯</a:t>
            </a:r>
            <a:endParaRPr lang="zh-CN" altLang="en-US"/>
          </a:p>
          <a:p>
            <a:r>
              <a:rPr lang="zh-CN" altLang="en-US"/>
              <a:t>足球青年青年青年青年冠军杯</a:t>
            </a:r>
            <a:endParaRPr lang="zh-CN" altLang="en-US"/>
          </a:p>
          <a:p>
            <a:r>
              <a:rPr lang="zh-CN" altLang="en-US"/>
              <a:t>足球青年青年青年青年联盟杯</a:t>
            </a:r>
            <a:endParaRPr lang="zh-CN" altLang="en-US"/>
          </a:p>
          <a:p>
            <a:r>
              <a:rPr lang="zh-CN" altLang="en-US"/>
              <a:t>足球青年青年</a:t>
            </a:r>
            <a:endParaRPr lang="zh-CN" altLang="en-US"/>
          </a:p>
        </p:txBody>
      </p:sp>
      <p:sp>
        <p:nvSpPr>
          <p:cNvPr id="10488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比赛名称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比赛时间</a:t>
            </a:r>
            <a:endParaRPr lang="zh-CN" altLang="en-US"/>
          </a:p>
        </p:txBody>
      </p:sp>
      <p:sp>
        <p:nvSpPr>
          <p:cNvPr id="1048930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比赛日期：2023年5月10日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比赛时间：下午3:00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比赛地点：北京国家体育场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比赛队伍：中国队VS日本队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比赛地点</a:t>
            </a:r>
            <a:endParaRPr lang="zh-CN" altLang="en-US"/>
          </a:p>
        </p:txBody>
      </p:sp>
      <p:sp>
        <p:nvSpPr>
          <p:cNvPr id="1048972" name="弧形 58"/>
          <p:cNvSpPr/>
          <p:nvPr>
            <p:custDataLst>
              <p:tags r:id="rId2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弧形 57"/>
          <p:cNvSpPr/>
          <p:nvPr>
            <p:custDataLst>
              <p:tags r:id="rId3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椭圆 22"/>
          <p:cNvSpPr/>
          <p:nvPr>
            <p:custDataLst>
              <p:tags r:id="rId4"/>
            </p:custDataLst>
          </p:nvPr>
        </p:nvSpPr>
        <p:spPr>
          <a:xfrm>
            <a:off x="8448679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椭圆 23"/>
          <p:cNvSpPr/>
          <p:nvPr>
            <p:custDataLst>
              <p:tags r:id="rId5"/>
            </p:custDataLst>
          </p:nvPr>
        </p:nvSpPr>
        <p:spPr>
          <a:xfrm>
            <a:off x="8834838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正文"/>
          <p:cNvSpPr txBox="1"/>
          <p:nvPr>
            <p:custDataLst>
              <p:tags r:id="rId6"/>
            </p:custDataLst>
          </p:nvPr>
        </p:nvSpPr>
        <p:spPr>
          <a:xfrm>
            <a:off x="8901385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比赛规则：按照国际足联规则进行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2" name="椭圆 24"/>
          <p:cNvSpPr/>
          <p:nvPr>
            <p:custDataLst>
              <p:tags r:id="rId7"/>
            </p:custDataLst>
          </p:nvPr>
        </p:nvSpPr>
        <p:spPr>
          <a:xfrm>
            <a:off x="6016437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椭圆 25"/>
          <p:cNvSpPr/>
          <p:nvPr>
            <p:custDataLst>
              <p:tags r:id="rId8"/>
            </p:custDataLst>
          </p:nvPr>
        </p:nvSpPr>
        <p:spPr>
          <a:xfrm>
            <a:off x="6401659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正文"/>
          <p:cNvSpPr txBox="1"/>
          <p:nvPr>
            <p:custDataLst>
              <p:tags r:id="rId9"/>
            </p:custDataLst>
          </p:nvPr>
        </p:nvSpPr>
        <p:spPr>
          <a:xfrm>
            <a:off x="6469143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比赛队伍：A队 vs B队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椭圆 7"/>
          <p:cNvSpPr/>
          <p:nvPr>
            <p:custDataLst>
              <p:tags r:id="rId10"/>
            </p:custDataLst>
          </p:nvPr>
        </p:nvSpPr>
        <p:spPr>
          <a:xfrm>
            <a:off x="3584195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椭圆 9"/>
          <p:cNvSpPr/>
          <p:nvPr>
            <p:custDataLst>
              <p:tags r:id="rId11"/>
            </p:custDataLst>
          </p:nvPr>
        </p:nvSpPr>
        <p:spPr>
          <a:xfrm>
            <a:off x="396941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正文"/>
          <p:cNvSpPr txBox="1"/>
          <p:nvPr>
            <p:custDataLst>
              <p:tags r:id="rId12"/>
            </p:custDataLst>
          </p:nvPr>
        </p:nvSpPr>
        <p:spPr>
          <a:xfrm>
            <a:off x="403690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比赛时间：XX年XX月XX日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4" name="椭圆 5"/>
          <p:cNvSpPr/>
          <p:nvPr>
            <p:custDataLst>
              <p:tags r:id="rId13"/>
            </p:custDataLst>
          </p:nvPr>
        </p:nvSpPr>
        <p:spPr>
          <a:xfrm>
            <a:off x="875455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椭圆 4"/>
          <p:cNvSpPr/>
          <p:nvPr>
            <p:custDataLst>
              <p:tags r:id="rId14"/>
            </p:custDataLst>
          </p:nvPr>
        </p:nvSpPr>
        <p:spPr>
          <a:xfrm>
            <a:off x="126067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正文"/>
          <p:cNvSpPr txBox="1"/>
          <p:nvPr>
            <p:custDataLst>
              <p:tags r:id="rId15"/>
            </p:custDataLst>
          </p:nvPr>
        </p:nvSpPr>
        <p:spPr>
          <a:xfrm>
            <a:off x="132816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比赛场地：XX体育场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参赛队伍</a:t>
            </a:r>
            <a:endParaRPr lang="zh-CN" altLang="en-US"/>
          </a:p>
        </p:txBody>
      </p:sp>
      <p:sp>
        <p:nvSpPr>
          <p:cNvPr id="1049034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主队：A队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客队：B队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比赛时间：2023年5月1日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比赛地点：北京国家体育场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赛程安排</a:t>
            </a:r>
            <a:endParaRPr lang="zh-CN" altLang="en-US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赛程表</a:t>
            </a:r>
            <a:endParaRPr lang="zh-CN" altLang="en-US"/>
          </a:p>
        </p:txBody>
      </p:sp>
      <p:sp>
        <p:nvSpPr>
          <p:cNvPr id="1049112" name="正文"/>
          <p:cNvSpPr txBox="1"/>
          <p:nvPr>
            <p:custDataLst>
              <p:tags r:id="rId2"/>
            </p:custDataLst>
          </p:nvPr>
        </p:nvSpPr>
        <p:spPr>
          <a:xfrm>
            <a:off x="3283676" y="1834973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比赛日期：2023年5月1日至2023年5月31日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标题"/>
          <p:cNvSpPr txBox="1"/>
          <p:nvPr>
            <p:custDataLst>
              <p:tags r:id="rId3"/>
            </p:custDataLst>
          </p:nvPr>
        </p:nvSpPr>
        <p:spPr>
          <a:xfrm>
            <a:off x="3283676" y="1452880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16" name="正文"/>
          <p:cNvSpPr txBox="1"/>
          <p:nvPr>
            <p:custDataLst>
              <p:tags r:id="rId4"/>
            </p:custDataLst>
          </p:nvPr>
        </p:nvSpPr>
        <p:spPr>
          <a:xfrm>
            <a:off x="3283676" y="2651735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比赛地点：北京国家体育场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标题"/>
          <p:cNvSpPr txBox="1"/>
          <p:nvPr>
            <p:custDataLst>
              <p:tags r:id="rId5"/>
            </p:custDataLst>
          </p:nvPr>
        </p:nvSpPr>
        <p:spPr>
          <a:xfrm>
            <a:off x="3283676" y="2269642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20" name="正文"/>
          <p:cNvSpPr txBox="1"/>
          <p:nvPr>
            <p:custDataLst>
              <p:tags r:id="rId6"/>
            </p:custDataLst>
          </p:nvPr>
        </p:nvSpPr>
        <p:spPr>
          <a:xfrm>
            <a:off x="3283676" y="4285260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比赛形式：小组赛、淘汰赛、决赛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标题"/>
          <p:cNvSpPr txBox="1"/>
          <p:nvPr>
            <p:custDataLst>
              <p:tags r:id="rId7"/>
            </p:custDataLst>
          </p:nvPr>
        </p:nvSpPr>
        <p:spPr>
          <a:xfrm>
            <a:off x="3283676" y="3903167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24" name="正文"/>
          <p:cNvSpPr txBox="1"/>
          <p:nvPr>
            <p:custDataLst>
              <p:tags r:id="rId8"/>
            </p:custDataLst>
          </p:nvPr>
        </p:nvSpPr>
        <p:spPr>
          <a:xfrm>
            <a:off x="3283676" y="5102022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比赛时间：每天上午9:00至晚上21:00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标题"/>
          <p:cNvSpPr txBox="1"/>
          <p:nvPr>
            <p:custDataLst>
              <p:tags r:id="rId9"/>
            </p:custDataLst>
          </p:nvPr>
        </p:nvSpPr>
        <p:spPr>
          <a:xfrm>
            <a:off x="3283676" y="4719929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28" name="正文"/>
          <p:cNvSpPr txBox="1"/>
          <p:nvPr>
            <p:custDataLst>
              <p:tags r:id="rId10"/>
            </p:custDataLst>
          </p:nvPr>
        </p:nvSpPr>
        <p:spPr>
          <a:xfrm>
            <a:off x="3283676" y="3468498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参赛队伍：中国、日本、韩国、澳大利亚、伊朗、沙特阿拉伯、伊拉克、叙利亚、阿联酋、卡塔尔、乌兹别克斯坦、泰国、越南、马来西亚、印度尼西亚、菲律宾、新加坡、缅甸、柬埔寨、老挝、文莱、东帝汶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标题"/>
          <p:cNvSpPr txBox="1"/>
          <p:nvPr>
            <p:custDataLst>
              <p:tags r:id="rId11"/>
            </p:custDataLst>
          </p:nvPr>
        </p:nvSpPr>
        <p:spPr>
          <a:xfrm>
            <a:off x="3283676" y="3086405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32" name="正文"/>
          <p:cNvSpPr txBox="1"/>
          <p:nvPr>
            <p:custDataLst>
              <p:tags r:id="rId12"/>
            </p:custDataLst>
          </p:nvPr>
        </p:nvSpPr>
        <p:spPr>
          <a:xfrm>
            <a:off x="3283676" y="5918785"/>
            <a:ext cx="5618909" cy="311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0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比赛规则：按照国际足联最新规则进行比赛</a:t>
            </a:r>
            <a:endParaRPr lang="zh-CN" altLang="en-US" sz="10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标题"/>
          <p:cNvSpPr txBox="1"/>
          <p:nvPr>
            <p:custDataLst>
              <p:tags r:id="rId13"/>
            </p:custDataLst>
          </p:nvPr>
        </p:nvSpPr>
        <p:spPr>
          <a:xfrm>
            <a:off x="3283676" y="5536692"/>
            <a:ext cx="5618909" cy="3359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lang="zh-CN" altLang="en-US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比赛时间表</a:t>
            </a:r>
            <a:endParaRPr lang="zh-CN" altLang="en-US"/>
          </a:p>
        </p:txBody>
      </p:sp>
      <p:sp>
        <p:nvSpPr>
          <p:cNvPr id="1049170" name="矩形 31"/>
          <p:cNvSpPr/>
          <p:nvPr>
            <p:custDataLst>
              <p:tags r:id="rId2"/>
            </p:custDataLst>
          </p:nvPr>
        </p:nvSpPr>
        <p:spPr>
          <a:xfrm>
            <a:off x="3836183" y="1452880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第一场比赛：2023年5月1日，19:00-21:00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"/>
          <p:cNvSpPr/>
          <p:nvPr>
            <p:custDataLst>
              <p:tags r:id="rId3"/>
            </p:custDataLst>
          </p:nvPr>
        </p:nvSpPr>
        <p:spPr>
          <a:xfrm>
            <a:off x="3836183" y="2268957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第二场比赛：2023年5月3日，19:00-21:00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5"/>
          <p:cNvSpPr/>
          <p:nvPr>
            <p:custDataLst>
              <p:tags r:id="rId4"/>
            </p:custDataLst>
          </p:nvPr>
        </p:nvSpPr>
        <p:spPr>
          <a:xfrm>
            <a:off x="3836183" y="3085034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第三场比赛：2023年5月5日，19:00-21:00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7"/>
          <p:cNvSpPr/>
          <p:nvPr>
            <p:custDataLst>
              <p:tags r:id="rId5"/>
            </p:custDataLst>
          </p:nvPr>
        </p:nvSpPr>
        <p:spPr>
          <a:xfrm>
            <a:off x="3836183" y="3901111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第四场比赛：2023年5月7日，19:00-21:00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"/>
          <p:cNvSpPr/>
          <p:nvPr>
            <p:custDataLst>
              <p:tags r:id="rId6"/>
            </p:custDataLst>
          </p:nvPr>
        </p:nvSpPr>
        <p:spPr>
          <a:xfrm>
            <a:off x="3836183" y="4717188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第五场比赛：2023年5月9日，19:00-21:00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6"/>
          <p:cNvSpPr/>
          <p:nvPr>
            <p:custDataLst>
              <p:tags r:id="rId7"/>
            </p:custDataLst>
          </p:nvPr>
        </p:nvSpPr>
        <p:spPr>
          <a:xfrm>
            <a:off x="3836183" y="5533265"/>
            <a:ext cx="4513947" cy="696085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第六场比赛：2023年5月11日，19:00-21:00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比赛分组</a:t>
            </a:r>
            <a:endParaRPr lang="zh-CN" altLang="en-US"/>
          </a:p>
        </p:txBody>
      </p:sp>
      <p:sp>
        <p:nvSpPr>
          <p:cNvPr id="1049216" name="弧形 58"/>
          <p:cNvSpPr/>
          <p:nvPr>
            <p:custDataLst>
              <p:tags r:id="rId2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弧形 57"/>
          <p:cNvSpPr/>
          <p:nvPr>
            <p:custDataLst>
              <p:tags r:id="rId3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椭圆 22"/>
          <p:cNvSpPr/>
          <p:nvPr>
            <p:custDataLst>
              <p:tags r:id="rId4"/>
            </p:custDataLst>
          </p:nvPr>
        </p:nvSpPr>
        <p:spPr>
          <a:xfrm>
            <a:off x="8448679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椭圆 23"/>
          <p:cNvSpPr/>
          <p:nvPr>
            <p:custDataLst>
              <p:tags r:id="rId5"/>
            </p:custDataLst>
          </p:nvPr>
        </p:nvSpPr>
        <p:spPr>
          <a:xfrm>
            <a:off x="8834838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正文"/>
          <p:cNvSpPr txBox="1"/>
          <p:nvPr>
            <p:custDataLst>
              <p:tags r:id="rId6"/>
            </p:custDataLst>
          </p:nvPr>
        </p:nvSpPr>
        <p:spPr>
          <a:xfrm>
            <a:off x="8901385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D组：克罗地亚、波兰、俄罗斯、瑞典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6" name="椭圆 24"/>
          <p:cNvSpPr/>
          <p:nvPr>
            <p:custDataLst>
              <p:tags r:id="rId7"/>
            </p:custDataLst>
          </p:nvPr>
        </p:nvSpPr>
        <p:spPr>
          <a:xfrm>
            <a:off x="6016437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椭圆 25"/>
          <p:cNvSpPr/>
          <p:nvPr>
            <p:custDataLst>
              <p:tags r:id="rId8"/>
            </p:custDataLst>
          </p:nvPr>
        </p:nvSpPr>
        <p:spPr>
          <a:xfrm>
            <a:off x="6401659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正文"/>
          <p:cNvSpPr txBox="1"/>
          <p:nvPr>
            <p:custDataLst>
              <p:tags r:id="rId9"/>
            </p:custDataLst>
          </p:nvPr>
        </p:nvSpPr>
        <p:spPr>
          <a:xfrm>
            <a:off x="6469143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C组：葡萄牙、比利时、瑞士、丹麦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椭圆 7"/>
          <p:cNvSpPr/>
          <p:nvPr>
            <p:custDataLst>
              <p:tags r:id="rId10"/>
            </p:custDataLst>
          </p:nvPr>
        </p:nvSpPr>
        <p:spPr>
          <a:xfrm>
            <a:off x="3584195" y="2381770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椭圆 9"/>
          <p:cNvSpPr/>
          <p:nvPr>
            <p:custDataLst>
              <p:tags r:id="rId11"/>
            </p:custDataLst>
          </p:nvPr>
        </p:nvSpPr>
        <p:spPr>
          <a:xfrm>
            <a:off x="396941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正文"/>
          <p:cNvSpPr txBox="1"/>
          <p:nvPr>
            <p:custDataLst>
              <p:tags r:id="rId12"/>
            </p:custDataLst>
          </p:nvPr>
        </p:nvSpPr>
        <p:spPr>
          <a:xfrm>
            <a:off x="403690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B组：法国、英格兰、意大利、荷兰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8" name="椭圆 5"/>
          <p:cNvSpPr/>
          <p:nvPr>
            <p:custDataLst>
              <p:tags r:id="rId13"/>
            </p:custDataLst>
          </p:nvPr>
        </p:nvSpPr>
        <p:spPr>
          <a:xfrm>
            <a:off x="875455" y="2381770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椭圆 4"/>
          <p:cNvSpPr/>
          <p:nvPr>
            <p:custDataLst>
              <p:tags r:id="rId14"/>
            </p:custDataLst>
          </p:nvPr>
        </p:nvSpPr>
        <p:spPr>
          <a:xfrm>
            <a:off x="1260677" y="2439881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正文"/>
          <p:cNvSpPr txBox="1"/>
          <p:nvPr>
            <p:custDataLst>
              <p:tags r:id="rId15"/>
            </p:custDataLst>
          </p:nvPr>
        </p:nvSpPr>
        <p:spPr>
          <a:xfrm>
            <a:off x="1328161" y="3224385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A组：巴西、德国、西班牙、阿根廷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比赛轮次</a:t>
            </a:r>
            <a:endParaRPr lang="zh-CN" altLang="en-US"/>
          </a:p>
        </p:txBody>
      </p:sp>
      <p:sp>
        <p:nvSpPr>
          <p:cNvPr id="1049278" name="矩形: 圆角 4"/>
          <p:cNvSpPr/>
          <p:nvPr>
            <p:custDataLst>
              <p:tags r:id="rId2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3"/>
            </p:custDataLst>
          </p:nvPr>
        </p:nvSpPr>
        <p:spPr>
          <a:xfrm>
            <a:off x="778278" y="3545456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第一轮：小组赛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82" name="矩形: 圆角 4"/>
          <p:cNvSpPr/>
          <p:nvPr>
            <p:custDataLst>
              <p:tags r:id="rId4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5"/>
            </p:custDataLst>
          </p:nvPr>
        </p:nvSpPr>
        <p:spPr>
          <a:xfrm>
            <a:off x="9185949" y="3546092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第四轮：决赛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86" name="矩形: 圆角 4"/>
          <p:cNvSpPr/>
          <p:nvPr>
            <p:custDataLst>
              <p:tags r:id="rId6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7"/>
            </p:custDataLst>
          </p:nvPr>
        </p:nvSpPr>
        <p:spPr>
          <a:xfrm>
            <a:off x="3581472" y="3546729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第二轮：淘汰赛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90" name="矩形: 圆角 4"/>
          <p:cNvSpPr/>
          <p:nvPr>
            <p:custDataLst>
              <p:tags r:id="rId8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9"/>
            </p:custDataLst>
          </p:nvPr>
        </p:nvSpPr>
        <p:spPr>
          <a:xfrm>
            <a:off x="6383392" y="3547365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第三轮：半决赛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比赛流程</a:t>
            </a:r>
            <a:endParaRPr lang="zh-CN" altLang="en-US"/>
          </a:p>
        </p:txBody>
      </p:sp>
      <p:sp>
        <p:nvSpPr>
          <p:cNvPr id="104932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开幕式</a:t>
            </a:r>
            <a:endParaRPr lang="zh-CN" altLang="en-US"/>
          </a:p>
        </p:txBody>
      </p:sp>
      <p:sp>
        <p:nvSpPr>
          <p:cNvPr id="1049364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时间：比赛开始前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地点：比赛场地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内容：运动员入场、奏国歌、致辞等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目的：营造比赛氛围，激发运动员斗志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比赛过程</a:t>
            </a:r>
            <a:endParaRPr lang="zh-CN" altLang="en-US"/>
          </a:p>
        </p:txBody>
      </p:sp>
      <p:sp>
        <p:nvSpPr>
          <p:cNvPr id="1049406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8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0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比赛暂停：裁判吹哨，比赛暂停，进行换人、补水等操作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比赛开始：裁判吹哨，比赛正式开始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比赛进行：双方球员在场上争夺球权，进行攻防转换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6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比赛结束：裁判吹哨，比赛结束，双方球员握手致意，裁判宣布比赛结果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颁奖仪式</a:t>
            </a:r>
            <a:endParaRPr lang="zh-CN" altLang="en-US"/>
          </a:p>
        </p:txBody>
      </p:sp>
      <p:sp>
        <p:nvSpPr>
          <p:cNvPr id="1049472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颁奖嘉宾上台，为获胜队伍颁发奖杯和奖牌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比赛结束后，裁判员宣布比赛结果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获胜队伍代表上台领奖，发表获奖感言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颁奖嘉宾与获胜队伍代表合影留念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https://d.book118.com/607104014124006025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1_1"/>
  <p:tag name="KSO_WM_UNIT_INDEX" val="1_1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2_1"/>
  <p:tag name="KSO_WM_UNIT_INDEX" val="1_2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4_1"/>
  <p:tag name="KSO_WM_UNIT_INDEX" val="1_4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5_1"/>
  <p:tag name="KSO_WM_UNIT_INDEX" val="1_5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3_1"/>
  <p:tag name="KSO_WM_UNIT_INDEX" val="1_3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f*1_6_1"/>
  <p:tag name="KSO_WM_UNIT_INDEX" val="1_6_1"/>
  <p:tag name="KSO_WM_UNIT_LAYERLEVEL" val="1_1_1"/>
  <p:tag name="KSO_WM_UNIT_NOCLEAR" val="0"/>
  <p:tag name="KSO_WM_UNIT_PRESET_TEXT" val="单击此处输入你的项正文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78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148</Paragraphs>
  <Slides>17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足球比赛安排</vt:lpstr>
      <vt:lpstr>目录</vt:lpstr>
      <vt:lpstr>比赛基本信息</vt:lpstr>
      <vt:lpstr>比赛名称</vt:lpstr>
      <vt:lpstr>比赛时间</vt:lpstr>
      <vt:lpstr>比赛地点</vt:lpstr>
      <vt:lpstr>参赛队伍</vt:lpstr>
      <vt:lpstr>赛程安排</vt:lpstr>
      <vt:lpstr>赛程表</vt:lpstr>
      <vt:lpstr>比赛时间表</vt:lpstr>
      <vt:lpstr>比赛分组</vt:lpstr>
      <vt:lpstr>比赛轮次</vt:lpstr>
      <vt:lpstr>比赛流程</vt:lpstr>
      <vt:lpstr>开幕式</vt:lpstr>
      <vt:lpstr>比赛过程</vt:lpstr>
      <vt:lpstr>颁奖仪式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2024-08-30T08:00:13.556</cp:lastPrinted>
  <dcterms:created xsi:type="dcterms:W3CDTF">2024-08-30T00:00:13Z</dcterms:created>
  <dcterms:modified xsi:type="dcterms:W3CDTF">2024-08-30T00:00:16Z</dcterms:modified>
</cp:coreProperties>
</file>