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5.xml" /><Relationship Id="rId3" Type="http://schemas.openxmlformats.org/officeDocument/2006/relationships/image" Target="../media/image3.png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2.xml" /><Relationship Id="rId4" Type="http://schemas.openxmlformats.org/officeDocument/2006/relationships/image" Target="../media/image3.png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0.xml" /><Relationship Id="rId4" Type="http://schemas.openxmlformats.org/officeDocument/2006/relationships/image" Target="../media/image3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tags" Target="../tags/tag55.xml" /><Relationship Id="rId11" Type="http://schemas.openxmlformats.org/officeDocument/2006/relationships/tags" Target="../tags/tag5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9.xml" /><Relationship Id="rId4" Type="http://schemas.openxmlformats.org/officeDocument/2006/relationships/image" Target="../media/image3.png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8.xml" /><Relationship Id="rId4" Type="http://schemas.openxmlformats.org/officeDocument/2006/relationships/image" Target="../media/image3.png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3.xml" /><Relationship Id="rId11" Type="http://schemas.openxmlformats.org/officeDocument/2006/relationships/tags" Target="../tags/tag74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7.xml" /><Relationship Id="rId4" Type="http://schemas.openxmlformats.org/officeDocument/2006/relationships/image" Target="../media/image3.png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image" Target="../media/image7.png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602F4-298B-47F3-94A5-328644A6F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BA4CB-A9A4-4300-B0E7-D86F374C3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173E3-8AC6-4567-AFCD-E72750D5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CA9D7-CC16-454C-BCE5-D5731DBF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5FC481-A05F-4241-9A38-20A42E822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D30178-3858-443B-A037-2CA36CB90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FE06D-61A8-462D-AB8C-278716225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A966E-329D-4923-B20A-3B7E1842E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8324D-B258-4504-9FA2-0CE3CF34C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B0190-8005-4797-83C6-4F3D8AF38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7577A-3167-4048-B9B9-FB1A6FA87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未标题-12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0143" y="0"/>
            <a:ext cx="12171714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副标题 4"/>
          <p:cNvSpPr/>
          <p:nvPr>
            <p:ph type="subTitle" idx="3" hasCustomPrompt="1"/>
            <p:custDataLst>
              <p:tags r:id="rId3"/>
            </p:custDataLst>
          </p:nvPr>
        </p:nvSpPr>
        <p:spPr>
          <a:xfrm>
            <a:off x="1913068" y="2331700"/>
            <a:ext cx="8368467" cy="835709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dk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  <a:cs typeface="微软雅黑" panose="020b0503020204020204" charset="-122"/>
                <a:sym typeface="+mn-ea"/>
              </a:defRPr>
            </a:lvl1pPr>
            <a:lvl2pPr marL="45720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4" name="标题 5"/>
          <p:cNvSpPr>
            <a:spLocks noGrp="1"/>
          </p:cNvSpPr>
          <p:nvPr>
            <p:ph type="ctrTitle" idx="2" hasCustomPrompt="1"/>
            <p:custDataLst>
              <p:tags r:id="rId4"/>
            </p:custDataLst>
          </p:nvPr>
        </p:nvSpPr>
        <p:spPr>
          <a:xfrm>
            <a:off x="1913069" y="1015980"/>
            <a:ext cx="8368467" cy="12306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72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 (1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7" name="图片 6" descr="1 (12)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1 (13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941853"/>
            <a:ext cx="3235350" cy="2974283"/>
          </a:xfrm>
          <a:prstGeom prst="rect">
            <a:avLst/>
          </a:prstGeom>
        </p:spPr>
      </p:pic>
      <p:pic>
        <p:nvPicPr>
          <p:cNvPr id="2" name="图片 1" descr="1 (11)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 descr="1 (12)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副标题 2"/>
          <p:cNvSpPr/>
          <p:nvPr>
            <p:ph type="subTitle" idx="3" hasCustomPrompt="1"/>
            <p:custDataLst>
              <p:tags r:id="rId7"/>
            </p:custDataLst>
          </p:nvPr>
        </p:nvSpPr>
        <p:spPr>
          <a:xfrm>
            <a:off x="4521236" y="2976598"/>
            <a:ext cx="6857365" cy="825334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200" normalizeH="0" baseline="0" noProof="0">
                <a:ln>
                  <a:noFill/>
                </a:ln>
                <a:solidFill>
                  <a:schemeClr val="dk1">
                    <a:lumMod val="65000"/>
                    <a:lumOff val="3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9" name="标题 3"/>
          <p:cNvSpPr/>
          <p:nvPr>
            <p:ph type="ctrTitle" idx="2" hasCustomPrompt="1"/>
            <p:custDataLst>
              <p:tags r:id="rId8"/>
            </p:custDataLst>
          </p:nvPr>
        </p:nvSpPr>
        <p:spPr>
          <a:xfrm>
            <a:off x="4521236" y="2000603"/>
            <a:ext cx="6858000" cy="845820"/>
          </a:xfrm>
        </p:spPr>
        <p:txBody>
          <a:bodyPr vert="horz" wrap="square" lIns="0" tIns="0" rIns="0" bIns="0" rtlCol="0" anchor="b" anchorCtr="0">
            <a:normAutofit fontScale="9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500" b="1" i="0" u="none" strike="noStrike" kern="1200" cap="none" spc="500" normalizeH="0" baseline="0" noProof="0">
                <a:ln>
                  <a:noFill/>
                </a:ln>
                <a:solidFill>
                  <a:schemeClr val="dk1">
                    <a:lumMod val="85000"/>
                    <a:lumOff val="15000"/>
                  </a:schemeClr>
                </a:solidFill>
                <a:effectLst/>
                <a:uLnTx/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1 (1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8" name="图片 7" descr="1 (12)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1 (1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10" name="图片 9" descr="1 (12)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 (13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98080" y="1411524"/>
            <a:ext cx="4389120" cy="4034953"/>
          </a:xfrm>
          <a:prstGeom prst="rect">
            <a:avLst/>
          </a:prstGeom>
        </p:spPr>
      </p:pic>
      <p:pic>
        <p:nvPicPr>
          <p:cNvPr id="6" name="图片 5" descr="1 (11)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1 (1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8" name="图片 7" descr="1 (12)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 (1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7" name="图片 6" descr="1 (12)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1 (1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2" name="图片 1" descr="1 (12)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未标题-12_画板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0143" y="0"/>
            <a:ext cx="12171714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652270" y="1786364"/>
            <a:ext cx="8890064" cy="120015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7000" b="1" i="0" u="none" strike="noStrike" kern="1200" cap="none" spc="10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 (1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469510" y="-1080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rgbClr val="4454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438461" y="5104461"/>
            <a:ext cx="1753527" cy="1753527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-10802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ags" Target="../tags/tag87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  <p:sldLayoutId id="2147483695" r:id="rId15"/>
    <p:sldLayoutId id="2147483696" r:id="rId16"/>
    <p:sldLayoutId id="2147483697" r:id="rId17"/>
    <p:sldLayoutId id="214748369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image" Target="../media/image2.png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3" Type="http://schemas.openxmlformats.org/officeDocument/2006/relationships/tags" Target="../tags/tag91.xml" /><Relationship Id="rId4" Type="http://schemas.openxmlformats.org/officeDocument/2006/relationships/image" Target="../media/image3.png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2" Type="http://schemas.openxmlformats.org/officeDocument/2006/relationships/image" Target="../media/image2.png" /><Relationship Id="rId3" Type="http://schemas.openxmlformats.org/officeDocument/2006/relationships/tags" Target="../tags/tag109.xml" /><Relationship Id="rId4" Type="http://schemas.openxmlformats.org/officeDocument/2006/relationships/image" Target="../media/image3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29.xml" /><Relationship Id="rId2" Type="http://schemas.openxmlformats.org/officeDocument/2006/relationships/image" Target="../media/image2.png" /><Relationship Id="rId3" Type="http://schemas.openxmlformats.org/officeDocument/2006/relationships/tags" Target="../tags/tag124.xml" /><Relationship Id="rId4" Type="http://schemas.openxmlformats.org/officeDocument/2006/relationships/image" Target="../media/image3.png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image" Target="../media/image10.png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2" Type="http://schemas.openxmlformats.org/officeDocument/2006/relationships/image" Target="../media/image2.png" /><Relationship Id="rId3" Type="http://schemas.openxmlformats.org/officeDocument/2006/relationships/tags" Target="../tags/tag130.xml" /><Relationship Id="rId4" Type="http://schemas.openxmlformats.org/officeDocument/2006/relationships/image" Target="../media/image3.png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37.xml" /><Relationship Id="rId4" Type="http://schemas.openxmlformats.org/officeDocument/2006/relationships/image" Target="../media/image3.png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image" Target="../media/image14.png" /><Relationship Id="rId13" Type="http://schemas.openxmlformats.org/officeDocument/2006/relationships/image" Target="../media/image15.svg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image" Target="../media/image16.png" /><Relationship Id="rId19" Type="http://schemas.openxmlformats.org/officeDocument/2006/relationships/image" Target="../media/image17.svg" /><Relationship Id="rId2" Type="http://schemas.openxmlformats.org/officeDocument/2006/relationships/image" Target="../media/image2.png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3" Type="http://schemas.openxmlformats.org/officeDocument/2006/relationships/tags" Target="../tags/tag143.xml" /><Relationship Id="rId4" Type="http://schemas.openxmlformats.org/officeDocument/2006/relationships/image" Target="../media/image3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image" Target="../media/image12.png" /><Relationship Id="rId9" Type="http://schemas.openxmlformats.org/officeDocument/2006/relationships/image" Target="../media/image13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5.xml" /><Relationship Id="rId2" Type="http://schemas.openxmlformats.org/officeDocument/2006/relationships/image" Target="../media/image2.png" /><Relationship Id="rId3" Type="http://schemas.openxmlformats.org/officeDocument/2006/relationships/tags" Target="../tags/tag160.xml" /><Relationship Id="rId4" Type="http://schemas.openxmlformats.org/officeDocument/2006/relationships/image" Target="../media/image3.png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image" Target="../media/image18.png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image" Target="../media/image19.png" /><Relationship Id="rId15" Type="http://schemas.openxmlformats.org/officeDocument/2006/relationships/tags" Target="../tags/tag176.xml" /><Relationship Id="rId16" Type="http://schemas.openxmlformats.org/officeDocument/2006/relationships/image" Target="../media/image20.png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image" Target="../media/image2.png" /><Relationship Id="rId3" Type="http://schemas.openxmlformats.org/officeDocument/2006/relationships/tags" Target="../tags/tag166.xml" /><Relationship Id="rId4" Type="http://schemas.openxmlformats.org/officeDocument/2006/relationships/image" Target="../media/image3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80.xml" /><Relationship Id="rId4" Type="http://schemas.openxmlformats.org/officeDocument/2006/relationships/image" Target="../media/image3.png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1.png" /><Relationship Id="rId11" Type="http://schemas.openxmlformats.org/officeDocument/2006/relationships/tags" Target="../tags/tag192.xml" /><Relationship Id="rId12" Type="http://schemas.openxmlformats.org/officeDocument/2006/relationships/image" Target="../media/image22.png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2" Type="http://schemas.openxmlformats.org/officeDocument/2006/relationships/image" Target="../media/image2.png" /><Relationship Id="rId3" Type="http://schemas.openxmlformats.org/officeDocument/2006/relationships/tags" Target="../tags/tag186.xml" /><Relationship Id="rId4" Type="http://schemas.openxmlformats.org/officeDocument/2006/relationships/image" Target="../media/image3.png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image" Target="../media/image21.png" /><Relationship Id="rId15" Type="http://schemas.openxmlformats.org/officeDocument/2006/relationships/tags" Target="../tags/tag205.xml" /><Relationship Id="rId16" Type="http://schemas.openxmlformats.org/officeDocument/2006/relationships/image" Target="../media/image23.png" /><Relationship Id="rId17" Type="http://schemas.openxmlformats.org/officeDocument/2006/relationships/tags" Target="../tags/tag206.xml" /><Relationship Id="rId18" Type="http://schemas.openxmlformats.org/officeDocument/2006/relationships/image" Target="../media/image24.png" /><Relationship Id="rId19" Type="http://schemas.openxmlformats.org/officeDocument/2006/relationships/tags" Target="../tags/tag207.xml" /><Relationship Id="rId2" Type="http://schemas.openxmlformats.org/officeDocument/2006/relationships/image" Target="../media/image2.png" /><Relationship Id="rId20" Type="http://schemas.openxmlformats.org/officeDocument/2006/relationships/tags" Target="../tags/tag208.xml" /><Relationship Id="rId3" Type="http://schemas.openxmlformats.org/officeDocument/2006/relationships/tags" Target="../tags/tag195.xml" /><Relationship Id="rId4" Type="http://schemas.openxmlformats.org/officeDocument/2006/relationships/image" Target="../media/image3.png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image" Target="../media/image2.png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3" Type="http://schemas.openxmlformats.org/officeDocument/2006/relationships/tags" Target="../tags/tag209.xml" /><Relationship Id="rId4" Type="http://schemas.openxmlformats.org/officeDocument/2006/relationships/image" Target="../media/image3.png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0402215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2"/>
            <p:custDataLst>
              <p:tags r:id="rId2"/>
            </p:custDataLst>
          </p:nvPr>
        </p:nvSpPr>
        <p:spPr>
          <a:xfrm>
            <a:off x="1913069" y="1015980"/>
            <a:ext cx="8368467" cy="1230630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zh-CN" sz="6000">
                <a:solidFill>
                  <a:schemeClr val="accent1"/>
                </a:solidFill>
                <a:cs typeface="汉仪旗黑-85S" panose="00020600040101010101" pitchFamily="18" charset="-122"/>
              </a:rPr>
              <a:t>国家基层糖尿病</a:t>
            </a:r>
            <a:br>
              <a:rPr lang="zh-CN" altLang="zh-CN" sz="6000">
                <a:solidFill>
                  <a:schemeClr val="accent1"/>
                </a:solidFill>
                <a:cs typeface="汉仪旗黑-85S" panose="00020600040101010101" pitchFamily="18" charset="-122"/>
              </a:rPr>
            </a:br>
            <a:r>
              <a:rPr lang="zh-CN" altLang="zh-CN" sz="6000">
                <a:solidFill>
                  <a:schemeClr val="accent1"/>
                </a:solidFill>
                <a:cs typeface="汉仪旗黑-85S" panose="00020600040101010101" pitchFamily="18" charset="-122"/>
              </a:rPr>
              <a:t>防治管理指南（2022）</a:t>
            </a:r>
            <a:endParaRPr lang="zh-CN" altLang="zh-CN" sz="6000">
              <a:solidFill>
                <a:schemeClr val="accent1"/>
              </a:solidFill>
              <a:cs typeface="汉仪旗黑-85S" panose="00020600040101010101" pitchFamily="18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831340" y="4370070"/>
            <a:ext cx="8368665" cy="93662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spc="150">
                <a:solidFill>
                  <a:schemeClr val="dk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rPr>
              <a:t>中山大学附属第五医院</a:t>
            </a:r>
            <a:r>
              <a:rPr lang="en-US" altLang="zh-CN" sz="2000" spc="150">
                <a:solidFill>
                  <a:schemeClr val="dk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rPr>
              <a:t>  </a:t>
            </a:r>
            <a:r>
              <a:rPr lang="zh-CN" altLang="en-US" sz="2000" spc="150">
                <a:solidFill>
                  <a:schemeClr val="dk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rPr>
              <a:t>全科医学科</a:t>
            </a:r>
            <a:endParaRPr lang="zh-CN" altLang="en-US" sz="2000" spc="150">
              <a:solidFill>
                <a:schemeClr val="dk1">
                  <a:lumMod val="65000"/>
                  <a:lumOff val="35000"/>
                </a:schemeClr>
              </a:solidFill>
              <a:latin typeface="Arial" pitchFamily="34" charset="0"/>
              <a:ea typeface="微软雅黑"/>
            </a:endParaRPr>
          </a:p>
          <a:p>
            <a:pPr algn="ctr">
              <a:lnSpc>
                <a:spcPct val="120000"/>
              </a:lnSpc>
            </a:pPr>
            <a:r>
              <a:rPr lang="zh-CN" altLang="en-US" sz="2000" spc="150">
                <a:solidFill>
                  <a:schemeClr val="dk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rPr>
              <a:t>王瑾</a:t>
            </a:r>
            <a:endParaRPr lang="zh-CN" altLang="en-US" sz="2000" spc="150">
              <a:solidFill>
                <a:schemeClr val="dk1">
                  <a:lumMod val="65000"/>
                  <a:lumOff val="35000"/>
                </a:schemeClr>
              </a:solidFill>
              <a:latin typeface="Arial" pitchFamily="34" charset="0"/>
              <a:ea typeface="微软雅黑"/>
            </a:endParaRPr>
          </a:p>
          <a:p>
            <a:pPr algn="ctr">
              <a:lnSpc>
                <a:spcPct val="120000"/>
              </a:lnSpc>
            </a:pPr>
            <a:r>
              <a:rPr lang="en-US" altLang="zh-CN" sz="2000" spc="150">
                <a:solidFill>
                  <a:schemeClr val="dk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rPr>
              <a:t>2023.10.10</a:t>
            </a:r>
            <a:endParaRPr lang="en-US" altLang="zh-CN" sz="2000" spc="150">
              <a:solidFill>
                <a:schemeClr val="dk1">
                  <a:lumMod val="65000"/>
                  <a:lumOff val="35000"/>
                </a:schemeClr>
              </a:solidFill>
              <a:latin typeface="Arial" pitchFamily="34" charset="0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11" name="图片 10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5" name="Freeform 5"/>
          <p:cNvSpPr/>
          <p:nvPr>
            <p:custDataLst>
              <p:tags r:id="rId6"/>
            </p:custDataLst>
          </p:nvPr>
        </p:nvSpPr>
        <p:spPr bwMode="auto">
          <a:xfrm rot="3600000">
            <a:off x="6591169" y="1923699"/>
            <a:ext cx="1890056" cy="775739"/>
          </a:xfrm>
          <a:custGeom>
            <a:gdLst>
              <a:gd name="T0" fmla="*/ 1 w 127"/>
              <a:gd name="T1" fmla="*/ 36 h 52"/>
              <a:gd name="T2" fmla="*/ 75 w 127"/>
              <a:gd name="T3" fmla="*/ 10 h 52"/>
              <a:gd name="T4" fmla="*/ 76 w 127"/>
              <a:gd name="T5" fmla="*/ 0 h 52"/>
              <a:gd name="T6" fmla="*/ 127 w 127"/>
              <a:gd name="T7" fmla="*/ 45 h 52"/>
              <a:gd name="T8" fmla="*/ 72 w 127"/>
              <a:gd name="T9" fmla="*/ 41 h 52"/>
              <a:gd name="T10" fmla="*/ 73 w 127"/>
              <a:gd name="T11" fmla="*/ 31 h 52"/>
              <a:gd name="T12" fmla="*/ 14 w 127"/>
              <a:gd name="T13" fmla="*/ 52 h 52"/>
              <a:gd name="T14" fmla="*/ 0 w 127"/>
              <a:gd name="T15" fmla="*/ 38 h 52"/>
              <a:gd name="T16" fmla="*/ 1 w 127"/>
              <a:gd name="T17" fmla="*/ 36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7" h="52">
                <a:moveTo>
                  <a:pt x="1" y="36"/>
                </a:moveTo>
                <a:cubicBezTo>
                  <a:pt x="22" y="17"/>
                  <a:pt x="49" y="8"/>
                  <a:pt x="75" y="10"/>
                </a:cubicBezTo>
                <a:cubicBezTo>
                  <a:pt x="75" y="7"/>
                  <a:pt x="76" y="4"/>
                  <a:pt x="76" y="0"/>
                </a:cubicBezTo>
                <a:cubicBezTo>
                  <a:pt x="99" y="9"/>
                  <a:pt x="117" y="26"/>
                  <a:pt x="127" y="45"/>
                </a:cubicBezTo>
                <a:cubicBezTo>
                  <a:pt x="107" y="35"/>
                  <a:pt x="88" y="35"/>
                  <a:pt x="72" y="41"/>
                </a:cubicBezTo>
                <a:cubicBezTo>
                  <a:pt x="73" y="37"/>
                  <a:pt x="73" y="34"/>
                  <a:pt x="73" y="31"/>
                </a:cubicBezTo>
                <a:cubicBezTo>
                  <a:pt x="52" y="29"/>
                  <a:pt x="30" y="36"/>
                  <a:pt x="14" y="52"/>
                </a:cubicBezTo>
                <a:cubicBezTo>
                  <a:pt x="9" y="47"/>
                  <a:pt x="5" y="43"/>
                  <a:pt x="0" y="38"/>
                </a:cubicBezTo>
                <a:cubicBezTo>
                  <a:pt x="0" y="37"/>
                  <a:pt x="1" y="37"/>
                  <a:pt x="1" y="3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54" tIns="45726" rIns="91454" bIns="45726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8" name="Freeform 9"/>
          <p:cNvSpPr/>
          <p:nvPr>
            <p:custDataLst>
              <p:tags r:id="rId7"/>
            </p:custDataLst>
          </p:nvPr>
        </p:nvSpPr>
        <p:spPr bwMode="auto">
          <a:xfrm rot="344862">
            <a:off x="5275697" y="4198139"/>
            <a:ext cx="1890056" cy="775739"/>
          </a:xfrm>
          <a:custGeom>
            <a:gdLst>
              <a:gd name="T0" fmla="*/ 125 w 127"/>
              <a:gd name="T1" fmla="*/ 16 h 52"/>
              <a:gd name="T2" fmla="*/ 52 w 127"/>
              <a:gd name="T3" fmla="*/ 42 h 52"/>
              <a:gd name="T4" fmla="*/ 51 w 127"/>
              <a:gd name="T5" fmla="*/ 52 h 52"/>
              <a:gd name="T6" fmla="*/ 0 w 127"/>
              <a:gd name="T7" fmla="*/ 7 h 52"/>
              <a:gd name="T8" fmla="*/ 54 w 127"/>
              <a:gd name="T9" fmla="*/ 11 h 52"/>
              <a:gd name="T10" fmla="*/ 53 w 127"/>
              <a:gd name="T11" fmla="*/ 22 h 52"/>
              <a:gd name="T12" fmla="*/ 113 w 127"/>
              <a:gd name="T13" fmla="*/ 0 h 52"/>
              <a:gd name="T14" fmla="*/ 127 w 127"/>
              <a:gd name="T15" fmla="*/ 14 h 52"/>
              <a:gd name="T16" fmla="*/ 125 w 127"/>
              <a:gd name="T17" fmla="*/ 16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7" h="52">
                <a:moveTo>
                  <a:pt x="125" y="16"/>
                </a:moveTo>
                <a:cubicBezTo>
                  <a:pt x="105" y="35"/>
                  <a:pt x="78" y="44"/>
                  <a:pt x="52" y="42"/>
                </a:cubicBezTo>
                <a:cubicBezTo>
                  <a:pt x="51" y="45"/>
                  <a:pt x="51" y="48"/>
                  <a:pt x="51" y="52"/>
                </a:cubicBezTo>
                <a:cubicBezTo>
                  <a:pt x="27" y="43"/>
                  <a:pt x="10" y="27"/>
                  <a:pt x="0" y="7"/>
                </a:cubicBezTo>
                <a:cubicBezTo>
                  <a:pt x="19" y="17"/>
                  <a:pt x="39" y="17"/>
                  <a:pt x="54" y="11"/>
                </a:cubicBezTo>
                <a:cubicBezTo>
                  <a:pt x="54" y="15"/>
                  <a:pt x="54" y="18"/>
                  <a:pt x="53" y="22"/>
                </a:cubicBezTo>
                <a:cubicBezTo>
                  <a:pt x="75" y="23"/>
                  <a:pt x="96" y="16"/>
                  <a:pt x="113" y="0"/>
                </a:cubicBezTo>
                <a:cubicBezTo>
                  <a:pt x="117" y="5"/>
                  <a:pt x="122" y="9"/>
                  <a:pt x="127" y="14"/>
                </a:cubicBezTo>
                <a:cubicBezTo>
                  <a:pt x="126" y="15"/>
                  <a:pt x="126" y="15"/>
                  <a:pt x="125" y="16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txBody>
          <a:bodyPr vert="horz" wrap="square" lIns="91454" tIns="45726" rIns="91454" bIns="45726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9" name="Freeform 11"/>
          <p:cNvSpPr/>
          <p:nvPr>
            <p:custDataLst>
              <p:tags r:id="rId8"/>
            </p:custDataLst>
          </p:nvPr>
        </p:nvSpPr>
        <p:spPr bwMode="auto">
          <a:xfrm rot="1800000">
            <a:off x="4480042" y="1372017"/>
            <a:ext cx="772752" cy="1890056"/>
          </a:xfrm>
          <a:custGeom>
            <a:gdLst>
              <a:gd name="T0" fmla="*/ 36 w 52"/>
              <a:gd name="T1" fmla="*/ 126 h 127"/>
              <a:gd name="T2" fmla="*/ 10 w 52"/>
              <a:gd name="T3" fmla="*/ 52 h 127"/>
              <a:gd name="T4" fmla="*/ 0 w 52"/>
              <a:gd name="T5" fmla="*/ 51 h 127"/>
              <a:gd name="T6" fmla="*/ 45 w 52"/>
              <a:gd name="T7" fmla="*/ 0 h 127"/>
              <a:gd name="T8" fmla="*/ 40 w 52"/>
              <a:gd name="T9" fmla="*/ 54 h 127"/>
              <a:gd name="T10" fmla="*/ 30 w 52"/>
              <a:gd name="T11" fmla="*/ 54 h 127"/>
              <a:gd name="T12" fmla="*/ 52 w 52"/>
              <a:gd name="T13" fmla="*/ 113 h 127"/>
              <a:gd name="T14" fmla="*/ 38 w 52"/>
              <a:gd name="T15" fmla="*/ 127 h 127"/>
              <a:gd name="T16" fmla="*/ 36 w 52"/>
              <a:gd name="T17" fmla="*/ 126 h 1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2" h="127">
                <a:moveTo>
                  <a:pt x="36" y="126"/>
                </a:moveTo>
                <a:cubicBezTo>
                  <a:pt x="17" y="105"/>
                  <a:pt x="8" y="78"/>
                  <a:pt x="10" y="52"/>
                </a:cubicBezTo>
                <a:cubicBezTo>
                  <a:pt x="7" y="52"/>
                  <a:pt x="3" y="51"/>
                  <a:pt x="0" y="51"/>
                </a:cubicBezTo>
                <a:cubicBezTo>
                  <a:pt x="9" y="28"/>
                  <a:pt x="25" y="10"/>
                  <a:pt x="45" y="0"/>
                </a:cubicBezTo>
                <a:cubicBezTo>
                  <a:pt x="35" y="20"/>
                  <a:pt x="35" y="39"/>
                  <a:pt x="40" y="54"/>
                </a:cubicBezTo>
                <a:cubicBezTo>
                  <a:pt x="37" y="54"/>
                  <a:pt x="34" y="54"/>
                  <a:pt x="30" y="54"/>
                </a:cubicBezTo>
                <a:cubicBezTo>
                  <a:pt x="29" y="75"/>
                  <a:pt x="36" y="97"/>
                  <a:pt x="52" y="113"/>
                </a:cubicBezTo>
                <a:cubicBezTo>
                  <a:pt x="47" y="118"/>
                  <a:pt x="42" y="122"/>
                  <a:pt x="38" y="127"/>
                </a:cubicBezTo>
                <a:cubicBezTo>
                  <a:pt x="37" y="127"/>
                  <a:pt x="37" y="126"/>
                  <a:pt x="36" y="12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54" tIns="45726" rIns="91454" bIns="45726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pic>
        <p:nvPicPr>
          <p:cNvPr id="87" name="图片 8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5148233" y="2031247"/>
            <a:ext cx="2123076" cy="2123076"/>
          </a:xfrm>
          <a:prstGeom prst="rect">
            <a:avLst/>
          </a:prstGeom>
        </p:spPr>
      </p:pic>
      <p:sp>
        <p:nvSpPr>
          <p:cNvPr id="99" name="椭圆 98"/>
          <p:cNvSpPr/>
          <p:nvPr>
            <p:custDataLst>
              <p:tags r:id="rId11"/>
            </p:custDataLst>
          </p:nvPr>
        </p:nvSpPr>
        <p:spPr>
          <a:xfrm>
            <a:off x="3665465" y="1859966"/>
            <a:ext cx="512844" cy="512844"/>
          </a:xfrm>
          <a:prstGeom prst="ellipse">
            <a:avLst/>
          </a:prstGeom>
          <a:solidFill>
            <a:schemeClr val="accent1"/>
          </a:solidFill>
          <a:ln w="38100"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01" name="椭圆 100"/>
          <p:cNvSpPr/>
          <p:nvPr>
            <p:custDataLst>
              <p:tags r:id="rId12"/>
            </p:custDataLst>
          </p:nvPr>
        </p:nvSpPr>
        <p:spPr>
          <a:xfrm>
            <a:off x="8176505" y="1859966"/>
            <a:ext cx="512844" cy="512844"/>
          </a:xfrm>
          <a:prstGeom prst="ellipse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3665465" y="1859966"/>
            <a:ext cx="512844" cy="51284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1</a:t>
            </a:r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03" name="椭圆 102"/>
          <p:cNvSpPr/>
          <p:nvPr>
            <p:custDataLst>
              <p:tags r:id="rId14"/>
            </p:custDataLst>
          </p:nvPr>
        </p:nvSpPr>
        <p:spPr>
          <a:xfrm>
            <a:off x="5933931" y="5420003"/>
            <a:ext cx="512844" cy="512844"/>
          </a:xfrm>
          <a:prstGeom prst="ellipse">
            <a:avLst/>
          </a:prstGeom>
          <a:solidFill>
            <a:schemeClr val="accent1"/>
          </a:solidFill>
          <a:ln w="38100"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06" name="文本框 105"/>
          <p:cNvSpPr txBox="1"/>
          <p:nvPr>
            <p:custDataLst>
              <p:tags r:id="rId15"/>
            </p:custDataLst>
          </p:nvPr>
        </p:nvSpPr>
        <p:spPr>
          <a:xfrm>
            <a:off x="2851885" y="4867326"/>
            <a:ext cx="2709611" cy="1606249"/>
          </a:xfrm>
          <a:prstGeom prst="rect">
            <a:avLst/>
          </a:prstGeom>
          <a:noFill/>
        </p:spPr>
        <p:txBody>
          <a:bodyPr wrap="square" lIns="121920" tIns="60960" rIns="121920" bIns="6096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4000" spc="32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管理</a:t>
            </a:r>
            <a:endParaRPr lang="zh-CN" altLang="en-US" sz="4000" spc="32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文本框 16"/>
          <p:cNvSpPr txBox="1"/>
          <p:nvPr>
            <p:custDataLst>
              <p:tags r:id="rId16"/>
            </p:custDataLst>
          </p:nvPr>
        </p:nvSpPr>
        <p:spPr>
          <a:xfrm>
            <a:off x="5944885" y="5413033"/>
            <a:ext cx="512844" cy="51284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3</a:t>
            </a:r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17"/>
            </p:custDataLst>
          </p:nvPr>
        </p:nvSpPr>
        <p:spPr>
          <a:xfrm>
            <a:off x="8176505" y="1859966"/>
            <a:ext cx="512844" cy="51284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2</a:t>
            </a:r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21" name="文本框 20"/>
          <p:cNvSpPr txBox="1"/>
          <p:nvPr>
            <p:custDataLst>
              <p:tags r:id="rId18"/>
            </p:custDataLst>
          </p:nvPr>
        </p:nvSpPr>
        <p:spPr>
          <a:xfrm>
            <a:off x="9024939" y="1338160"/>
            <a:ext cx="2709611" cy="1567412"/>
          </a:xfrm>
          <a:prstGeom prst="rect">
            <a:avLst/>
          </a:prstGeom>
          <a:noFill/>
        </p:spPr>
        <p:txBody>
          <a:bodyPr wrap="square" lIns="121920" tIns="60960" rIns="121920" bIns="6096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4000" spc="32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治疗</a:t>
            </a:r>
            <a:endParaRPr lang="zh-CN" altLang="en-US" sz="4000" spc="32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456951" y="1299323"/>
            <a:ext cx="3080054" cy="1606249"/>
          </a:xfrm>
          <a:prstGeom prst="rect">
            <a:avLst/>
          </a:prstGeom>
          <a:noFill/>
        </p:spPr>
        <p:txBody>
          <a:bodyPr wrap="square" lIns="121920" tIns="60960" rIns="121920" bIns="6096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4000" spc="32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诊断</a:t>
            </a:r>
            <a:endParaRPr lang="zh-CN" altLang="en-US" sz="4000" spc="32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文本框 6"/>
          <p:cNvSpPr txBox="1"/>
          <p:nvPr>
            <p:custDataLst>
              <p:tags r:id="rId20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900" spc="230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</a:rPr>
              <a:t>目录</a:t>
            </a:r>
            <a:endParaRPr lang="zh-CN" altLang="en-US" sz="3900" spc="230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2" name="任意多边形: 形状 20"/>
          <p:cNvSpPr/>
          <p:nvPr>
            <p:custDataLst>
              <p:tags r:id="rId21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1910080" y="2278380"/>
            <a:ext cx="9499600" cy="13271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基层医疗卫生机构应承担糖尿病的健康教育、筛查、诊断、治疗及健康管理工作，识别出不适合在基层诊治的糖尿病患者并及时转诊</a:t>
            </a:r>
            <a:endParaRPr lang="zh-CN" altLang="en-US" sz="2400" b="1" spc="15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0" name="椭圆 19"/>
          <p:cNvSpPr/>
          <p:nvPr>
            <p:custDataLst>
              <p:tags r:id="rId7"/>
            </p:custDataLst>
          </p:nvPr>
        </p:nvSpPr>
        <p:spPr>
          <a:xfrm>
            <a:off x="864484" y="2411922"/>
            <a:ext cx="676439" cy="677079"/>
          </a:xfrm>
          <a:prstGeom prst="ellips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椭圆 20"/>
          <p:cNvSpPr/>
          <p:nvPr>
            <p:custDataLst>
              <p:tags r:id="rId8"/>
            </p:custDataLst>
          </p:nvPr>
        </p:nvSpPr>
        <p:spPr>
          <a:xfrm>
            <a:off x="864072" y="2489169"/>
            <a:ext cx="676439" cy="6770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文本框 21"/>
          <p:cNvSpPr txBox="1"/>
          <p:nvPr>
            <p:custDataLst>
              <p:tags r:id="rId9"/>
            </p:custDataLst>
          </p:nvPr>
        </p:nvSpPr>
        <p:spPr>
          <a:xfrm>
            <a:off x="869585" y="2411932"/>
            <a:ext cx="703923" cy="75403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01</a:t>
            </a:r>
            <a:endParaRPr lang="en-US" altLang="zh-CN" sz="1600" b="1">
              <a:solidFill>
                <a:schemeClr val="lt1"/>
              </a:solidFill>
              <a:latin typeface="微软雅黑" panose="020b0503020204020204" charset="-122"/>
              <a:ea typeface="微软雅黑"/>
              <a:cs typeface="Arial" pitchFamily="34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1878965" y="4084955"/>
            <a:ext cx="9481185" cy="862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管理的目标是血糖、血压、血脂综合控制达标，减少或延缓并发症的发生，降低致残率和早死率</a:t>
            </a:r>
            <a:endParaRPr lang="zh-CN" altLang="en-US" sz="2400" b="1" spc="15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椭圆 10"/>
          <p:cNvSpPr/>
          <p:nvPr>
            <p:custDataLst>
              <p:tags r:id="rId11"/>
            </p:custDataLst>
          </p:nvPr>
        </p:nvSpPr>
        <p:spPr>
          <a:xfrm>
            <a:off x="863849" y="4178181"/>
            <a:ext cx="676439" cy="677079"/>
          </a:xfrm>
          <a:prstGeom prst="ellips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椭圆 11"/>
          <p:cNvSpPr/>
          <p:nvPr>
            <p:custDataLst>
              <p:tags r:id="rId12"/>
            </p:custDataLst>
          </p:nvPr>
        </p:nvSpPr>
        <p:spPr>
          <a:xfrm>
            <a:off x="836132" y="4085249"/>
            <a:ext cx="676439" cy="67707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0" name="文本框 29"/>
          <p:cNvSpPr txBox="1"/>
          <p:nvPr>
            <p:custDataLst>
              <p:tags r:id="rId13"/>
            </p:custDataLst>
          </p:nvPr>
        </p:nvSpPr>
        <p:spPr>
          <a:xfrm>
            <a:off x="836093" y="4008080"/>
            <a:ext cx="703983" cy="75394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02</a:t>
            </a:r>
            <a:endParaRPr lang="en-US" altLang="zh-CN" sz="1600" b="1">
              <a:solidFill>
                <a:schemeClr val="lt1"/>
              </a:solidFill>
              <a:latin typeface="微软雅黑" panose="020b0503020204020204" charset="-122"/>
              <a:ea typeface="微软雅黑"/>
              <a:cs typeface="Arial" pitchFamily="34" charset="0"/>
            </a:endParaRPr>
          </a:p>
        </p:txBody>
      </p:sp>
      <p:sp>
        <p:nvSpPr>
          <p:cNvPr id="256" name="文本框 6"/>
          <p:cNvSpPr txBox="1"/>
          <p:nvPr>
            <p:custDataLst>
              <p:tags r:id="rId14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</a:rPr>
              <a:t>糖尿病健康管理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4" name="任意多边形: 形状 20"/>
          <p:cNvSpPr/>
          <p:nvPr>
            <p:custDataLst>
              <p:tags r:id="rId15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内容占位符 1" descr="DM管理流程图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8760" y="1384300"/>
            <a:ext cx="9341485" cy="5488940"/>
          </a:xfrm>
          <a:prstGeom prst="rect">
            <a:avLst/>
          </a:prstGeom>
        </p:spPr>
      </p:pic>
      <p:sp>
        <p:nvSpPr>
          <p:cNvPr id="4" name="标题 3"/>
          <p:cNvSpPr/>
          <p:nvPr>
            <p:ph type="ctrTitle" idx="2"/>
            <p:custDataLst>
              <p:tags r:id="rId3"/>
            </p:custDataLst>
          </p:nvPr>
        </p:nvSpPr>
        <p:spPr>
          <a:xfrm>
            <a:off x="2376170" y="332105"/>
            <a:ext cx="6858000" cy="897255"/>
          </a:xfrm>
        </p:spPr>
        <p:txBody>
          <a:bodyPr>
            <a:normAutofit fontScale="90000"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300">
                <a:solidFill>
                  <a:srgbClr val="2386C4"/>
                </a:solidFill>
                <a:sym typeface="+mn-ea"/>
              </a:rPr>
              <a:t>基层糖尿病健康管理流程图</a:t>
            </a:r>
            <a:endParaRPr lang="zh-CN" altLang="en-US" sz="4300">
              <a:solidFill>
                <a:srgbClr val="2386C4"/>
              </a:solidFill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6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+mn-ea"/>
              </a:rPr>
              <a:t>高血糖状态诊断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+mn-ea"/>
            </a:endParaRPr>
          </a:p>
        </p:txBody>
      </p:sp>
      <p:sp>
        <p:nvSpPr>
          <p:cNvPr id="3" name="任意多边形: 形状 20"/>
          <p:cNvSpPr/>
          <p:nvPr>
            <p:custDataLst>
              <p:tags r:id="rId7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1100" r="1964" b="48645"/>
          <a:stretch>
            <a:fillRect/>
          </a:stretch>
        </p:blipFill>
        <p:spPr>
          <a:xfrm>
            <a:off x="98425" y="2089150"/>
            <a:ext cx="12093575" cy="35153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280" h="6480">
                <a:moveTo>
                  <a:pt x="0" y="0"/>
                </a:moveTo>
                <a:lnTo>
                  <a:pt x="17280" y="0"/>
                </a:lnTo>
                <a:lnTo>
                  <a:pt x="17280" y="6480"/>
                </a:lnTo>
                <a:lnTo>
                  <a:pt x="0" y="6480"/>
                </a:lnTo>
                <a:lnTo>
                  <a:pt x="0" y="0"/>
                </a:lnTo>
                <a:close/>
              </a:path>
            </a:pathLst>
          </a:custGeom>
          <a:effectLst>
            <a:outerShdw blurRad="457200" dist="50800" dir="2700000" algn="tl" rotWithShape="0">
              <a:srgbClr val="000000">
                <a:alpha val="20000"/>
              </a:srgbClr>
            </a:outerShdw>
          </a:effectLst>
        </p:spPr>
      </p:pic>
    </p:spTree>
    <p:custDataLst>
      <p:tags r:id="rId10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6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+mn-ea"/>
              </a:rPr>
              <a:t>糖尿病诊断标准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+mn-ea"/>
            </a:endParaRPr>
          </a:p>
        </p:txBody>
      </p:sp>
      <p:sp>
        <p:nvSpPr>
          <p:cNvPr id="10" name="任意多边形: 形状 20"/>
          <p:cNvSpPr/>
          <p:nvPr>
            <p:custDataLst>
              <p:tags r:id="rId7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Title 6"/>
          <p:cNvSpPr txBox="1"/>
          <p:nvPr>
            <p:custDataLst>
              <p:tags r:id="rId8"/>
            </p:custDataLst>
          </p:nvPr>
        </p:nvSpPr>
        <p:spPr>
          <a:xfrm>
            <a:off x="534670" y="3918585"/>
            <a:ext cx="9970135" cy="270827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注：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典型糖尿病症状包括烦渴多饮、多尿、多食、不明原因体重下降；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随机血糖指不考虑上次用餐时间，一天中任意时间的血糖，不能用来诊断空腹血糖受损或糖耐量减低，随机血糖≥ 11.1mmol/L 适用于协助诊断具有典型糖尿病症状的患者；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空腹状态指至少 8 小时没有进食；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marL="285750" lvl="0" indent="-285750" algn="l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可以将 HbA1c ≥ 6.5% 作为糖尿病的补充诊断标准；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85750" lvl="0" indent="-285750" algn="l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急性感染、创伤或其他应激情况下可出现暂时性血糖升高，不能以此时的血糖值诊断糖尿病，须在应激消除后复查，再确定糖代谢状态。</a:t>
            </a:r>
            <a:endParaRPr lang="zh-CN" altLang="en-US"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4" name="内容占位符 3" descr="DM诊断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11305" b="11964"/>
          <a:stretch>
            <a:fillRect/>
          </a:stretch>
        </p:blipFill>
        <p:spPr>
          <a:xfrm>
            <a:off x="457200" y="1112520"/>
            <a:ext cx="9934575" cy="2806065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6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</a:rPr>
              <a:t>糖尿病分型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4" name="任意多边形: 形状 20"/>
          <p:cNvSpPr/>
          <p:nvPr>
            <p:custDataLst>
              <p:tags r:id="rId7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391230" y="1209095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sz="18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400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我国目前采用世界卫生组织（WHO）（1999 年）糖尿病病因学分型体系，将糖尿病分为</a:t>
            </a:r>
            <a:r>
              <a:rPr lang="zh-CN" altLang="en-US" sz="2400" b="1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四种类型</a:t>
            </a:r>
            <a:r>
              <a:rPr lang="zh-CN" altLang="en-US" sz="2400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r>
              <a:rPr lang="zh-CN" altLang="en-US" sz="2400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其中 2 型糖尿病是临床最常见类型。</a:t>
            </a:r>
            <a:endParaRPr lang="zh-CN" altLang="en-US" sz="2400">
              <a:solidFill>
                <a:schemeClr val="dk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buFont typeface="Wingdings" panose="05000000000000000000" charset="0"/>
              <a:buChar char="l"/>
            </a:pPr>
            <a:r>
              <a:rPr lang="zh-CN" altLang="en-US" sz="2400" b="1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 型糖尿病</a:t>
            </a:r>
            <a:endParaRPr lang="zh-CN" altLang="en-US" sz="2400" b="1">
              <a:solidFill>
                <a:schemeClr val="dk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buFont typeface="Wingdings" panose="05000000000000000000" charset="0"/>
              <a:buChar char="l"/>
            </a:pPr>
            <a:r>
              <a:rPr lang="zh-CN" altLang="en-US" sz="2400" b="1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 型糖尿病</a:t>
            </a:r>
            <a:endParaRPr lang="zh-CN" altLang="en-US" sz="2400" b="1">
              <a:solidFill>
                <a:schemeClr val="dk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buFont typeface="Wingdings" panose="05000000000000000000" charset="0"/>
              <a:buChar char="l"/>
            </a:pPr>
            <a:r>
              <a:rPr lang="zh-CN" altLang="en-US" sz="2400" b="1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特殊类型糖尿病</a:t>
            </a:r>
            <a:endParaRPr lang="zh-CN" altLang="en-US" sz="2400" b="1">
              <a:solidFill>
                <a:schemeClr val="dk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buFont typeface="Wingdings" panose="05000000000000000000" charset="0"/>
              <a:buChar char="l"/>
            </a:pPr>
            <a:r>
              <a:rPr lang="zh-CN" altLang="en-US" sz="2400" b="1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妊娠期糖尿病</a:t>
            </a:r>
            <a:endParaRPr lang="zh-CN" altLang="en-US" sz="2400" b="1">
              <a:solidFill>
                <a:schemeClr val="dk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2" name="图片 1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34" name="矩形 33"/>
          <p:cNvSpPr/>
          <p:nvPr>
            <p:custDataLst>
              <p:tags r:id="rId6"/>
            </p:custDataLst>
          </p:nvPr>
        </p:nvSpPr>
        <p:spPr>
          <a:xfrm>
            <a:off x="1047101" y="1154262"/>
            <a:ext cx="8395368" cy="1616065"/>
          </a:xfrm>
          <a:prstGeom prst="rect">
            <a:avLst/>
          </a:prstGeom>
          <a:noFill/>
          <a:ln w="22225">
            <a:solidFill>
              <a:schemeClr val="accent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6" name="文本框 35"/>
          <p:cNvSpPr txBox="1"/>
          <p:nvPr>
            <p:custDataLst>
              <p:tags r:id="rId7"/>
            </p:custDataLst>
          </p:nvPr>
        </p:nvSpPr>
        <p:spPr>
          <a:xfrm>
            <a:off x="2580858" y="1242594"/>
            <a:ext cx="6545221" cy="1439399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9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对发现的 2 型糖尿病高危人群进行有针对性的健康教育，建议其每年至少测量1次空腹血糖，并接受医务人员的健康指导。</a:t>
            </a:r>
            <a:endParaRPr lang="zh-CN" altLang="en-US" sz="19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37" name="图形 3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540750" y="1575633"/>
            <a:ext cx="771510" cy="686993"/>
          </a:xfrm>
          <a:prstGeom prst="rect">
            <a:avLst/>
          </a:prstGeom>
        </p:spPr>
      </p:pic>
      <p:sp>
        <p:nvSpPr>
          <p:cNvPr id="7" name="直角三角形 6"/>
          <p:cNvSpPr/>
          <p:nvPr>
            <p:custDataLst>
              <p:tags r:id="rId11"/>
            </p:custDataLst>
          </p:nvPr>
        </p:nvSpPr>
        <p:spPr>
          <a:xfrm rot="16200000">
            <a:off x="9153555" y="2481784"/>
            <a:ext cx="293226" cy="319919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38" name="图形 3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540750" y="3459591"/>
            <a:ext cx="771510" cy="676184"/>
          </a:xfrm>
          <a:prstGeom prst="rect">
            <a:avLst/>
          </a:prstGeom>
        </p:spPr>
      </p:pic>
      <p:sp>
        <p:nvSpPr>
          <p:cNvPr id="5" name="矩形 4"/>
          <p:cNvSpPr/>
          <p:nvPr>
            <p:custDataLst>
              <p:tags r:id="rId15"/>
            </p:custDataLst>
          </p:nvPr>
        </p:nvSpPr>
        <p:spPr>
          <a:xfrm>
            <a:off x="1047101" y="3004434"/>
            <a:ext cx="8395368" cy="1616065"/>
          </a:xfrm>
          <a:prstGeom prst="rect">
            <a:avLst/>
          </a:prstGeom>
          <a:noFill/>
          <a:ln w="22225">
            <a:solidFill>
              <a:schemeClr val="accent2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16"/>
            </p:custDataLst>
          </p:nvPr>
        </p:nvSpPr>
        <p:spPr>
          <a:xfrm>
            <a:off x="2580858" y="3092765"/>
            <a:ext cx="6545221" cy="1439399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9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</a:rPr>
              <a:t>糖尿病前期患者，建议其每半年检测一次血糖，每年到医院进行一次糖尿病诊断。</a:t>
            </a:r>
            <a:endParaRPr lang="zh-CN" altLang="en-US" sz="19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8" name="直角三角形 7"/>
          <p:cNvSpPr/>
          <p:nvPr>
            <p:custDataLst>
              <p:tags r:id="rId17"/>
            </p:custDataLst>
          </p:nvPr>
        </p:nvSpPr>
        <p:spPr>
          <a:xfrm rot="16200000">
            <a:off x="9153555" y="4331640"/>
            <a:ext cx="293226" cy="319919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35" name="图形 34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1540750" y="5314826"/>
            <a:ext cx="771510" cy="686992"/>
          </a:xfrm>
          <a:prstGeom prst="rect">
            <a:avLst/>
          </a:prstGeom>
        </p:spPr>
      </p:pic>
      <p:sp>
        <p:nvSpPr>
          <p:cNvPr id="45" name="矩形 44"/>
          <p:cNvSpPr/>
          <p:nvPr>
            <p:custDataLst>
              <p:tags r:id="rId21"/>
            </p:custDataLst>
          </p:nvPr>
        </p:nvSpPr>
        <p:spPr>
          <a:xfrm>
            <a:off x="1047101" y="4854290"/>
            <a:ext cx="8395368" cy="1616065"/>
          </a:xfrm>
          <a:prstGeom prst="rect">
            <a:avLst/>
          </a:prstGeom>
          <a:noFill/>
          <a:ln w="22225">
            <a:solidFill>
              <a:schemeClr val="accent3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6" name="文本框 45"/>
          <p:cNvSpPr txBox="1"/>
          <p:nvPr>
            <p:custDataLst>
              <p:tags r:id="rId22"/>
            </p:custDataLst>
          </p:nvPr>
        </p:nvSpPr>
        <p:spPr>
          <a:xfrm>
            <a:off x="2580858" y="4942621"/>
            <a:ext cx="6545221" cy="1439399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9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在糖尿病高危人群中开展空腹血糖筛查宜作为常规的筛查方法，但有漏诊的可能性，条件允许行OGTT测空腹血糖和糖负荷后2小时血糖。</a:t>
            </a:r>
            <a:endParaRPr lang="zh-CN" altLang="en-US" sz="1900" spc="150"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2" name="直角三角形 11"/>
          <p:cNvSpPr/>
          <p:nvPr>
            <p:custDataLst>
              <p:tags r:id="rId23"/>
            </p:custDataLst>
          </p:nvPr>
        </p:nvSpPr>
        <p:spPr>
          <a:xfrm rot="16200000">
            <a:off x="9153555" y="6182561"/>
            <a:ext cx="293226" cy="319919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56" name="文本框 6"/>
          <p:cNvSpPr txBox="1"/>
          <p:nvPr>
            <p:custDataLst>
              <p:tags r:id="rId24"/>
            </p:custDataLst>
          </p:nvPr>
        </p:nvSpPr>
        <p:spPr>
          <a:xfrm>
            <a:off x="1371611" y="149227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</a:rPr>
              <a:t>筛查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4" name="任意多边形: 形状 20"/>
          <p:cNvSpPr/>
          <p:nvPr>
            <p:custDataLst>
              <p:tags r:id="rId25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6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cs typeface="汉仪旗黑-85S" panose="00020600040101010101" pitchFamily="18" charset="-122"/>
              </a:rPr>
              <a:t>中国2型糖尿病综合控制目标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  <a:cs typeface="汉仪旗黑-85S" panose="00020600040101010101" pitchFamily="18" charset="-122"/>
            </a:endParaRPr>
          </a:p>
        </p:txBody>
      </p:sp>
      <p:sp>
        <p:nvSpPr>
          <p:cNvPr id="3" name="任意多边形: 形状 20"/>
          <p:cNvSpPr/>
          <p:nvPr>
            <p:custDataLst>
              <p:tags r:id="rId7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4" name="内容占位符 3" descr="DM控制目标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985" y="1715135"/>
            <a:ext cx="12181205" cy="4112260"/>
          </a:xfrm>
          <a:prstGeom prst="rect">
            <a:avLst/>
          </a:prstGeom>
        </p:spPr>
      </p:pic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3" name="图片 2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6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cs typeface="汉仪旗黑-85S" panose="00020600040101010101" pitchFamily="18" charset="-122"/>
              </a:rPr>
              <a:t>中国2型糖尿病综合控制目标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  <a:cs typeface="汉仪旗黑-85S" panose="00020600040101010101" pitchFamily="18" charset="-122"/>
            </a:endParaRPr>
          </a:p>
        </p:txBody>
      </p:sp>
      <p:sp>
        <p:nvSpPr>
          <p:cNvPr id="2" name="任意多边形: 形状 20"/>
          <p:cNvSpPr/>
          <p:nvPr>
            <p:custDataLst>
              <p:tags r:id="rId7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07419" y="1219204"/>
            <a:ext cx="260727" cy="260727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3" name="椭圆 22"/>
          <p:cNvSpPr/>
          <p:nvPr>
            <p:custDataLst>
              <p:tags r:id="rId9"/>
            </p:custDataLst>
          </p:nvPr>
        </p:nvSpPr>
        <p:spPr>
          <a:xfrm>
            <a:off x="10397420" y="1219204"/>
            <a:ext cx="260727" cy="260727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4" name="椭圆 23"/>
          <p:cNvSpPr/>
          <p:nvPr>
            <p:custDataLst>
              <p:tags r:id="rId10"/>
            </p:custDataLst>
          </p:nvPr>
        </p:nvSpPr>
        <p:spPr>
          <a:xfrm>
            <a:off x="10789594" y="1219204"/>
            <a:ext cx="260727" cy="260727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5" name="任意多边形 24"/>
          <p:cNvSpPr/>
          <p:nvPr>
            <p:custDataLst>
              <p:tags r:id="rId11"/>
            </p:custDataLst>
          </p:nvPr>
        </p:nvSpPr>
        <p:spPr>
          <a:xfrm>
            <a:off x="324436" y="5165925"/>
            <a:ext cx="1580102" cy="138781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58" h="2510">
                <a:moveTo>
                  <a:pt x="780" y="0"/>
                </a:moveTo>
                <a:cubicBezTo>
                  <a:pt x="1927" y="0"/>
                  <a:pt x="2858" y="931"/>
                  <a:pt x="2858" y="2079"/>
                </a:cubicBezTo>
                <a:cubicBezTo>
                  <a:pt x="2858" y="2222"/>
                  <a:pt x="2843" y="2362"/>
                  <a:pt x="2816" y="2497"/>
                </a:cubicBezTo>
                <a:lnTo>
                  <a:pt x="2813" y="2510"/>
                </a:lnTo>
                <a:lnTo>
                  <a:pt x="0" y="2510"/>
                </a:lnTo>
                <a:lnTo>
                  <a:pt x="0" y="151"/>
                </a:lnTo>
                <a:lnTo>
                  <a:pt x="17" y="144"/>
                </a:lnTo>
                <a:cubicBezTo>
                  <a:pt x="253" y="51"/>
                  <a:pt x="510" y="0"/>
                  <a:pt x="780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6" name="AutoShape 3"/>
          <p:cNvSpPr>
            <a:spLocks noChangeAspect="1" noChangeArrowheads="1" noTextEdit="1"/>
          </p:cNvSpPr>
          <p:nvPr>
            <p:custDataLst>
              <p:tags r:id="rId12"/>
            </p:custDataLst>
          </p:nvPr>
        </p:nvSpPr>
        <p:spPr bwMode="auto">
          <a:xfrm>
            <a:off x="1797839" y="1990512"/>
            <a:ext cx="576311" cy="532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Freeform 5"/>
          <p:cNvSpPr>
            <a:spLocks noEditPoints="1"/>
          </p:cNvSpPr>
          <p:nvPr>
            <p:custDataLst>
              <p:tags r:id="rId13"/>
            </p:custDataLst>
          </p:nvPr>
        </p:nvSpPr>
        <p:spPr bwMode="auto">
          <a:xfrm>
            <a:off x="474232" y="1338704"/>
            <a:ext cx="667565" cy="522536"/>
          </a:xfrm>
          <a:custGeom>
            <a:gdLst>
              <a:gd name="T0" fmla="*/ 87 w 234"/>
              <a:gd name="T1" fmla="*/ 122 h 217"/>
              <a:gd name="T2" fmla="*/ 87 w 234"/>
              <a:gd name="T3" fmla="*/ 217 h 217"/>
              <a:gd name="T4" fmla="*/ 0 w 234"/>
              <a:gd name="T5" fmla="*/ 217 h 217"/>
              <a:gd name="T6" fmla="*/ 0 w 234"/>
              <a:gd name="T7" fmla="*/ 142 h 217"/>
              <a:gd name="T8" fmla="*/ 14 w 234"/>
              <a:gd name="T9" fmla="*/ 55 h 217"/>
              <a:gd name="T10" fmla="*/ 74 w 234"/>
              <a:gd name="T11" fmla="*/ 0 h 217"/>
              <a:gd name="T12" fmla="*/ 94 w 234"/>
              <a:gd name="T13" fmla="*/ 32 h 217"/>
              <a:gd name="T14" fmla="*/ 58 w 234"/>
              <a:gd name="T15" fmla="*/ 63 h 217"/>
              <a:gd name="T16" fmla="*/ 44 w 234"/>
              <a:gd name="T17" fmla="*/ 122 h 217"/>
              <a:gd name="T18" fmla="*/ 87 w 234"/>
              <a:gd name="T19" fmla="*/ 122 h 217"/>
              <a:gd name="T20" fmla="*/ 227 w 234"/>
              <a:gd name="T21" fmla="*/ 122 h 217"/>
              <a:gd name="T22" fmla="*/ 227 w 234"/>
              <a:gd name="T23" fmla="*/ 217 h 217"/>
              <a:gd name="T24" fmla="*/ 140 w 234"/>
              <a:gd name="T25" fmla="*/ 217 h 217"/>
              <a:gd name="T26" fmla="*/ 140 w 234"/>
              <a:gd name="T27" fmla="*/ 142 h 217"/>
              <a:gd name="T28" fmla="*/ 154 w 234"/>
              <a:gd name="T29" fmla="*/ 55 h 217"/>
              <a:gd name="T30" fmla="*/ 214 w 234"/>
              <a:gd name="T31" fmla="*/ 0 h 217"/>
              <a:gd name="T32" fmla="*/ 234 w 234"/>
              <a:gd name="T33" fmla="*/ 32 h 217"/>
              <a:gd name="T34" fmla="*/ 198 w 234"/>
              <a:gd name="T35" fmla="*/ 63 h 217"/>
              <a:gd name="T36" fmla="*/ 185 w 234"/>
              <a:gd name="T37" fmla="*/ 122 h 217"/>
              <a:gd name="T38" fmla="*/ 227 w 234"/>
              <a:gd name="T39" fmla="*/ 122 h 2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234" h="216">
                <a:moveTo>
                  <a:pt x="87" y="122"/>
                </a:moveTo>
                <a:cubicBezTo>
                  <a:pt x="87" y="217"/>
                  <a:pt x="87" y="217"/>
                  <a:pt x="87" y="217"/>
                </a:cubicBezTo>
                <a:cubicBezTo>
                  <a:pt x="0" y="217"/>
                  <a:pt x="0" y="217"/>
                  <a:pt x="0" y="217"/>
                </a:cubicBezTo>
                <a:cubicBezTo>
                  <a:pt x="0" y="142"/>
                  <a:pt x="0" y="142"/>
                  <a:pt x="0" y="142"/>
                </a:cubicBezTo>
                <a:cubicBezTo>
                  <a:pt x="0" y="102"/>
                  <a:pt x="5" y="73"/>
                  <a:pt x="14" y="55"/>
                </a:cubicBezTo>
                <a:cubicBezTo>
                  <a:pt x="27" y="30"/>
                  <a:pt x="47" y="12"/>
                  <a:pt x="74" y="0"/>
                </a:cubicBezTo>
                <a:cubicBezTo>
                  <a:pt x="94" y="32"/>
                  <a:pt x="94" y="32"/>
                  <a:pt x="94" y="32"/>
                </a:cubicBezTo>
                <a:cubicBezTo>
                  <a:pt x="78" y="38"/>
                  <a:pt x="65" y="49"/>
                  <a:pt x="58" y="63"/>
                </a:cubicBezTo>
                <a:cubicBezTo>
                  <a:pt x="50" y="76"/>
                  <a:pt x="45" y="96"/>
                  <a:pt x="44" y="122"/>
                </a:cubicBezTo>
                <a:lnTo>
                  <a:pt x="87" y="122"/>
                </a:lnTo>
                <a:close/>
                <a:moveTo>
                  <a:pt x="227" y="122"/>
                </a:moveTo>
                <a:cubicBezTo>
                  <a:pt x="227" y="217"/>
                  <a:pt x="227" y="217"/>
                  <a:pt x="227" y="217"/>
                </a:cubicBezTo>
                <a:cubicBezTo>
                  <a:pt x="140" y="217"/>
                  <a:pt x="140" y="217"/>
                  <a:pt x="140" y="217"/>
                </a:cubicBezTo>
                <a:cubicBezTo>
                  <a:pt x="140" y="142"/>
                  <a:pt x="140" y="142"/>
                  <a:pt x="140" y="142"/>
                </a:cubicBezTo>
                <a:cubicBezTo>
                  <a:pt x="140" y="102"/>
                  <a:pt x="145" y="73"/>
                  <a:pt x="154" y="55"/>
                </a:cubicBezTo>
                <a:cubicBezTo>
                  <a:pt x="167" y="30"/>
                  <a:pt x="187" y="12"/>
                  <a:pt x="214" y="0"/>
                </a:cubicBezTo>
                <a:cubicBezTo>
                  <a:pt x="234" y="32"/>
                  <a:pt x="234" y="32"/>
                  <a:pt x="234" y="32"/>
                </a:cubicBezTo>
                <a:cubicBezTo>
                  <a:pt x="218" y="38"/>
                  <a:pt x="206" y="49"/>
                  <a:pt x="198" y="63"/>
                </a:cubicBezTo>
                <a:cubicBezTo>
                  <a:pt x="190" y="76"/>
                  <a:pt x="185" y="96"/>
                  <a:pt x="185" y="122"/>
                </a:cubicBezTo>
                <a:lnTo>
                  <a:pt x="227" y="122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5" name="图片 4" descr="mb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122045" y="895985"/>
            <a:ext cx="9921875" cy="647700"/>
          </a:xfrm>
          <a:prstGeom prst="rect">
            <a:avLst/>
          </a:prstGeom>
        </p:spPr>
      </p:pic>
      <p:pic>
        <p:nvPicPr>
          <p:cNvPr id="6" name="内容占位符 3" descr="控制目标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134745" y="1480185"/>
            <a:ext cx="9915525" cy="4429125"/>
          </a:xfrm>
          <a:prstGeom prst="rect">
            <a:avLst/>
          </a:prstGeom>
        </p:spPr>
      </p:pic>
      <p:sp>
        <p:nvSpPr>
          <p:cNvPr id="7" name="文本框 6"/>
          <p:cNvSpPr txBox="1"/>
          <p:nvPr>
            <p:custDataLst>
              <p:tags r:id="rId18"/>
            </p:custDataLst>
          </p:nvPr>
        </p:nvSpPr>
        <p:spPr>
          <a:xfrm>
            <a:off x="1371600" y="5979795"/>
            <a:ext cx="6096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体重指数（BMI）= 体重（kg）/ 身高</a:t>
            </a:r>
            <a:r>
              <a:rPr lang="en-US" altLang="zh-CN" b="1" baseline="30000">
                <a:solidFill>
                  <a:srgbClr val="00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（m</a:t>
            </a:r>
            <a:r>
              <a:rPr lang="zh-CN" altLang="en-US" b="1" baseline="30000">
                <a:solidFill>
                  <a:srgbClr val="000000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endParaRPr lang="zh-CN" altLang="en-US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6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cs typeface="汉仪旗黑-85S" panose="00020600040101010101" pitchFamily="18" charset="-122"/>
              </a:rPr>
              <a:t>HbA1c 分层目标值建议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  <a:cs typeface="汉仪旗黑-85S" panose="00020600040101010101" pitchFamily="18" charset="-122"/>
            </a:endParaRPr>
          </a:p>
        </p:txBody>
      </p:sp>
      <p:sp>
        <p:nvSpPr>
          <p:cNvPr id="3" name="任意多边形: 形状 20"/>
          <p:cNvSpPr/>
          <p:nvPr>
            <p:custDataLst>
              <p:tags r:id="rId7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8"/>
            </p:custDataLst>
          </p:nvPr>
        </p:nvGraphicFramePr>
        <p:xfrm>
          <a:off x="544195" y="1207109"/>
          <a:ext cx="11148060" cy="44437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1660"/>
                <a:gridCol w="9296400"/>
              </a:tblGrid>
              <a:tr h="85661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200" b="1">
                          <a:solidFill>
                            <a:srgbClr val="1B88C0"/>
                          </a:solidFill>
                          <a:latin typeface="微软雅黑" panose="020b0503020204020204" charset="-122"/>
                          <a:ea typeface="微软雅黑"/>
                        </a:rPr>
                        <a:t>指标</a:t>
                      </a:r>
                      <a:endParaRPr lang="zh-CN" altLang="en-US" sz="2200" b="1">
                        <a:solidFill>
                          <a:srgbClr val="1B88C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317500" marR="317500" marT="215900" marB="215900" anchor="ctr">
                    <a:lnL>
                      <a:noFill/>
                    </a:lnL>
                    <a:lnR>
                      <a:noFill/>
                    </a:lnR>
                    <a:lnT w="19050">
                      <a:solidFill>
                        <a:srgbClr val="1B88C0"/>
                      </a:solidFill>
                      <a:prstDash val="solid"/>
                    </a:lnT>
                    <a:lnB w="19050">
                      <a:solidFill>
                        <a:srgbClr val="1B88C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200" b="1">
                          <a:solidFill>
                            <a:srgbClr val="1B88C0"/>
                          </a:solidFill>
                          <a:latin typeface="微软雅黑" panose="020b0503020204020204" charset="-122"/>
                          <a:ea typeface="微软雅黑"/>
                        </a:rPr>
                        <a:t>目标值</a:t>
                      </a:r>
                      <a:endParaRPr lang="zh-CN" altLang="en-US" sz="2200" b="1">
                        <a:solidFill>
                          <a:srgbClr val="1B88C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317500" marR="317500" marT="215900" marB="215900" anchor="ctr">
                    <a:lnL>
                      <a:noFill/>
                    </a:lnL>
                    <a:lnR>
                      <a:noFill/>
                    </a:lnR>
                    <a:lnT w="19050">
                      <a:solidFill>
                        <a:srgbClr val="1B88C0"/>
                      </a:solidFill>
                      <a:prstDash val="solid"/>
                    </a:lnT>
                    <a:lnB w="19050">
                      <a:solidFill>
                        <a:srgbClr val="1B88C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157162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000" b="0" spc="130">
                          <a:solidFill>
                            <a:srgbClr val="1B88C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＜ 6.5%</a:t>
                      </a:r>
                      <a:endParaRPr lang="zh-CN" altLang="en-US" sz="2000" b="0" spc="130">
                        <a:solidFill>
                          <a:srgbClr val="1B88C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317500" marR="317500" marT="215900" marB="215900" anchor="ctr">
                    <a:lnL>
                      <a:noFill/>
                    </a:lnL>
                    <a:lnR>
                      <a:noFill/>
                    </a:lnR>
                    <a:lnT w="19050">
                      <a:solidFill>
                        <a:srgbClr val="1B88C0"/>
                      </a:solidFill>
                      <a:prstDash val="soli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000" b="0" spc="130">
                          <a:solidFill>
                            <a:srgbClr val="1B88C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年龄较轻、病程较短、预期寿命较长、无并发症、未合并心血管疾病的 </a:t>
                      </a:r>
                      <a:endParaRPr lang="zh-CN" altLang="en-US" sz="2000" b="0" spc="130">
                        <a:solidFill>
                          <a:srgbClr val="1B88C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000" b="0" spc="130">
                          <a:solidFill>
                            <a:srgbClr val="1B88C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2 型糖尿病患者，</a:t>
                      </a:r>
                      <a:endParaRPr lang="zh-CN" altLang="en-US" sz="2000" b="0" spc="130">
                        <a:solidFill>
                          <a:srgbClr val="1B88C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000" b="0" spc="130">
                          <a:solidFill>
                            <a:srgbClr val="1B88C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其前提是无低血糖或其他不良反应</a:t>
                      </a:r>
                      <a:endParaRPr lang="zh-CN" altLang="en-US" sz="2000" b="0" spc="130">
                        <a:solidFill>
                          <a:srgbClr val="1B88C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317500" marR="317500" marT="215900" marB="215900" anchor="ctr">
                    <a:lnL>
                      <a:noFill/>
                    </a:lnL>
                    <a:lnR>
                      <a:noFill/>
                    </a:lnR>
                    <a:lnT w="19050">
                      <a:solidFill>
                        <a:srgbClr val="1B88C0"/>
                      </a:solidFill>
                      <a:prstDash val="soli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81978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000" b="0" spc="130">
                          <a:solidFill>
                            <a:srgbClr val="1B88C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＜ 7.0%</a:t>
                      </a:r>
                      <a:endParaRPr lang="zh-CN" altLang="en-US" sz="2000" b="0" spc="130">
                        <a:solidFill>
                          <a:srgbClr val="1B88C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317500" marR="317500" marT="215900" marB="2159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BE9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000" b="0" spc="130">
                          <a:solidFill>
                            <a:srgbClr val="1B88C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大多数非妊娠成年2 型糖尿病患者</a:t>
                      </a:r>
                      <a:endParaRPr lang="zh-CN" altLang="en-US" sz="2000" b="0" spc="130">
                        <a:solidFill>
                          <a:srgbClr val="1B88C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317500" marR="317500" marT="215900" marB="2159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BE9F8"/>
                    </a:solidFill>
                  </a:tcPr>
                </a:tc>
              </a:tr>
              <a:tr h="119570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000" b="0" spc="130">
                          <a:solidFill>
                            <a:srgbClr val="1B88C0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＜ 8.0%</a:t>
                      </a:r>
                      <a:endParaRPr lang="zh-CN" altLang="en-US" sz="2000" b="0" spc="130">
                        <a:solidFill>
                          <a:srgbClr val="1B88C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317500" marR="317500" marT="215900" marB="2159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1B88C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000" b="0" spc="130">
                          <a:solidFill>
                            <a:srgbClr val="1B88C0"/>
                          </a:solidFill>
                          <a:latin typeface="微软雅黑" panose="020b0503020204020204" charset="-122"/>
                          <a:ea typeface="微软雅黑"/>
                        </a:rPr>
                        <a:t>年龄较大、病程较长、有严重低血糖史、预期寿命较短、有显著的微血管或大血管并发症或严重合并症的患者</a:t>
                      </a:r>
                      <a:endParaRPr lang="zh-CN" altLang="en-US" sz="2000" b="0" spc="130">
                        <a:solidFill>
                          <a:srgbClr val="1B88C0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317500" marR="317500" marT="215900" marB="2159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1B88C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custDataLst>
      <p:tags r:id="rId9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6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</a:rPr>
              <a:t>生活方式干预的内容及目标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9" name="任意多边形: 形状 20"/>
          <p:cNvSpPr/>
          <p:nvPr>
            <p:custDataLst>
              <p:tags r:id="rId7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矩形 9"/>
          <p:cNvSpPr/>
          <p:nvPr userDrawn="1">
            <p:custDataLst>
              <p:tags r:id="rId8"/>
            </p:custDataLst>
          </p:nvPr>
        </p:nvSpPr>
        <p:spPr>
          <a:xfrm>
            <a:off x="1229360" y="1651000"/>
            <a:ext cx="9838690" cy="4581525"/>
          </a:xfrm>
          <a:prstGeom prst="rect">
            <a:avLst/>
          </a:prstGeom>
          <a:solidFill>
            <a:schemeClr val="dk2">
              <a:lumMod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1" name="Title 6"/>
          <p:cNvSpPr txBox="1"/>
          <p:nvPr>
            <p:custDataLst>
              <p:tags r:id="rId9"/>
            </p:custDataLst>
          </p:nvPr>
        </p:nvSpPr>
        <p:spPr>
          <a:xfrm>
            <a:off x="1581150" y="4492625"/>
            <a:ext cx="8358505" cy="164592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2000" spc="100">
                <a:ln w="3175">
                  <a:noFill/>
                  <a:prstDash val="dash"/>
                </a:ln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注：</a:t>
            </a:r>
            <a:endParaRPr lang="zh-CN" altLang="en-US" sz="2000" spc="100">
              <a:ln w="3175">
                <a:noFill/>
                <a:prstDash val="dash"/>
              </a:ln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749300" lvl="1" indent="-30480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Calibri Light"/>
              <a:buAutoNum type="arabicPeriod"/>
            </a:pPr>
            <a:r>
              <a:rPr lang="zh-CN" altLang="en-US" spc="100">
                <a:ln w="3175">
                  <a:noFill/>
                  <a:prstDash val="dash"/>
                </a:ln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超重为 24.0 ≤ BMI＜28.0kg/m2</a:t>
            </a:r>
            <a:endParaRPr lang="zh-CN" altLang="en-US" spc="100">
              <a:ln w="3175">
                <a:noFill/>
                <a:prstDash val="dash"/>
              </a:ln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749300" lvl="1" indent="-30480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Calibri Light"/>
              <a:buAutoNum type="arabicPeriod"/>
            </a:pPr>
            <a:r>
              <a:rPr lang="zh-CN" altLang="en-US" spc="100">
                <a:ln w="3175">
                  <a:noFill/>
                  <a:prstDash val="dash"/>
                </a:ln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肥胖为 BMI ≥ 28.0kg/m2</a:t>
            </a:r>
            <a:endParaRPr lang="zh-CN" altLang="en-US" spc="100">
              <a:ln w="3175">
                <a:noFill/>
                <a:prstDash val="dash"/>
              </a:ln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749300" lvl="1" indent="-30480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Font typeface="Calibri Light"/>
              <a:buAutoNum type="arabicPeriod"/>
            </a:pPr>
            <a:r>
              <a:rPr lang="zh-CN" altLang="en-US" spc="100">
                <a:ln w="3175">
                  <a:noFill/>
                  <a:prstDash val="dash"/>
                </a:ln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消瘦为 BMI ＜ 18.5kg/m2</a:t>
            </a:r>
            <a:endParaRPr lang="zh-CN" altLang="en-US" spc="100">
              <a:ln w="3175">
                <a:noFill/>
                <a:prstDash val="dash"/>
              </a:ln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4" name="内容占位符 3" descr="生活方式1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28675" y="1595755"/>
            <a:ext cx="10518140" cy="1485900"/>
          </a:xfrm>
          <a:prstGeom prst="rect">
            <a:avLst/>
          </a:prstGeom>
        </p:spPr>
      </p:pic>
      <p:pic>
        <p:nvPicPr>
          <p:cNvPr id="5" name="图片 4" descr="shfs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rcRect b="40960"/>
          <a:stretch>
            <a:fillRect/>
          </a:stretch>
        </p:blipFill>
        <p:spPr>
          <a:xfrm>
            <a:off x="828675" y="3081655"/>
            <a:ext cx="10518140" cy="1327150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2" name="图片 1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6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</a:rPr>
              <a:t>生活方式干预的内容及目标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3" name="任意多边形: 形状 20"/>
          <p:cNvSpPr/>
          <p:nvPr>
            <p:custDataLst>
              <p:tags r:id="rId7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9" name="组合 8"/>
          <p:cNvGrpSpPr/>
          <p:nvPr>
            <p:custDataLst>
              <p:tags r:id="rId8"/>
            </p:custDataLst>
          </p:nvPr>
        </p:nvGrpSpPr>
        <p:grpSpPr>
          <a:xfrm rot="10800000">
            <a:off x="350723" y="1089664"/>
            <a:ext cx="820622" cy="683852"/>
            <a:chOff x="13507" y="7307"/>
            <a:chExt cx="4780" cy="4212"/>
          </a:xfrm>
          <a:solidFill>
            <a:srgbClr val="000000">
              <a:alpha val="10000"/>
            </a:srgbClr>
          </a:solidFill>
        </p:grpSpPr>
        <p:sp>
          <p:nvSpPr>
            <p:cNvPr id="10" name="任意多边形: 形状 26"/>
            <p:cNvSpPr>
              <a:spLocks noChangeAspect="1"/>
            </p:cNvSpPr>
            <p:nvPr>
              <p:custDataLst>
                <p:tags r:id="rId9"/>
              </p:custDataLst>
            </p:nvPr>
          </p:nvSpPr>
          <p:spPr>
            <a:xfrm rot="10800000">
              <a:off x="13507" y="7307"/>
              <a:ext cx="2079" cy="4212"/>
            </a:xfrm>
            <a:custGeom>
              <a:gdLst>
                <a:gd name="connsiteX0" fmla="*/ 207995 w 295275"/>
                <a:gd name="connsiteY0" fmla="*/ 0 h 599179"/>
                <a:gd name="connsiteX1" fmla="*/ 218480 w 295275"/>
                <a:gd name="connsiteY1" fmla="*/ 17025 h 599179"/>
                <a:gd name="connsiteX2" fmla="*/ 263922 w 295275"/>
                <a:gd name="connsiteY2" fmla="*/ 59952 h 599179"/>
                <a:gd name="connsiteX3" fmla="*/ 275967 w 295275"/>
                <a:gd name="connsiteY3" fmla="*/ 66705 h 599179"/>
                <a:gd name="connsiteX4" fmla="*/ 258864 w 295275"/>
                <a:gd name="connsiteY4" fmla="*/ 77309 h 599179"/>
                <a:gd name="connsiteX5" fmla="*/ 164932 w 295275"/>
                <a:gd name="connsiteY5" fmla="*/ 229252 h 599179"/>
                <a:gd name="connsiteX6" fmla="*/ 145322 w 295275"/>
                <a:gd name="connsiteY6" fmla="*/ 303904 h 599179"/>
                <a:gd name="connsiteX7" fmla="*/ 295275 w 295275"/>
                <a:gd name="connsiteY7" fmla="*/ 303904 h 599179"/>
                <a:gd name="connsiteX8" fmla="*/ 295275 w 295275"/>
                <a:gd name="connsiteY8" fmla="*/ 599179 h 599179"/>
                <a:gd name="connsiteX9" fmla="*/ 0 w 295275"/>
                <a:gd name="connsiteY9" fmla="*/ 599179 h 599179"/>
                <a:gd name="connsiteX10" fmla="*/ 0 w 295275"/>
                <a:gd name="connsiteY10" fmla="*/ 303904 h 599179"/>
                <a:gd name="connsiteX11" fmla="*/ 5952 w 295275"/>
                <a:gd name="connsiteY11" fmla="*/ 269304 h 599179"/>
                <a:gd name="connsiteX12" fmla="*/ 204540 w 295275"/>
                <a:gd name="connsiteY12" fmla="*/ 547 h 599179"/>
                <a:gd name="connsiteX0-1" fmla="*/ 207995 w 295275"/>
                <a:gd name="connsiteY0-2" fmla="*/ 0 h 599179"/>
                <a:gd name="connsiteX1-3" fmla="*/ 218480 w 295275"/>
                <a:gd name="connsiteY1-4" fmla="*/ 17025 h 599179"/>
                <a:gd name="connsiteX2-5" fmla="*/ 263922 w 295275"/>
                <a:gd name="connsiteY2-6" fmla="*/ 59952 h 599179"/>
                <a:gd name="connsiteX3-7" fmla="*/ 275967 w 295275"/>
                <a:gd name="connsiteY3-8" fmla="*/ 66705 h 599179"/>
                <a:gd name="connsiteX4-9" fmla="*/ 258864 w 295275"/>
                <a:gd name="connsiteY4-10" fmla="*/ 77309 h 599179"/>
                <a:gd name="connsiteX5-11" fmla="*/ 164932 w 295275"/>
                <a:gd name="connsiteY5-12" fmla="*/ 229252 h 599179"/>
                <a:gd name="connsiteX6-13" fmla="*/ 152376 w 295275"/>
                <a:gd name="connsiteY6-14" fmla="*/ 303904 h 599179"/>
                <a:gd name="connsiteX7-15" fmla="*/ 295275 w 295275"/>
                <a:gd name="connsiteY7-16" fmla="*/ 303904 h 599179"/>
                <a:gd name="connsiteX8-17" fmla="*/ 295275 w 295275"/>
                <a:gd name="connsiteY8-18" fmla="*/ 599179 h 599179"/>
                <a:gd name="connsiteX9-19" fmla="*/ 0 w 295275"/>
                <a:gd name="connsiteY9-20" fmla="*/ 599179 h 599179"/>
                <a:gd name="connsiteX10-21" fmla="*/ 0 w 295275"/>
                <a:gd name="connsiteY10-22" fmla="*/ 303904 h 599179"/>
                <a:gd name="connsiteX11-23" fmla="*/ 5952 w 295275"/>
                <a:gd name="connsiteY11-24" fmla="*/ 269304 h 599179"/>
                <a:gd name="connsiteX12-25" fmla="*/ 204540 w 295275"/>
                <a:gd name="connsiteY12-26" fmla="*/ 547 h 599179"/>
                <a:gd name="connsiteX13" fmla="*/ 207995 w 295275"/>
                <a:gd name="connsiteY13" fmla="*/ 0 h 599179"/>
                <a:gd name="connsiteX0-27" fmla="*/ 207995 w 295275"/>
                <a:gd name="connsiteY0-28" fmla="*/ 0 h 599179"/>
                <a:gd name="connsiteX1-29" fmla="*/ 218480 w 295275"/>
                <a:gd name="connsiteY1-30" fmla="*/ 17025 h 599179"/>
                <a:gd name="connsiteX2-31" fmla="*/ 263922 w 295275"/>
                <a:gd name="connsiteY2-32" fmla="*/ 59952 h 599179"/>
                <a:gd name="connsiteX3-33" fmla="*/ 275967 w 295275"/>
                <a:gd name="connsiteY3-34" fmla="*/ 66705 h 599179"/>
                <a:gd name="connsiteX4-35" fmla="*/ 258864 w 295275"/>
                <a:gd name="connsiteY4-36" fmla="*/ 77309 h 599179"/>
                <a:gd name="connsiteX5-37" fmla="*/ 164932 w 295275"/>
                <a:gd name="connsiteY5-38" fmla="*/ 229252 h 599179"/>
                <a:gd name="connsiteX6-39" fmla="*/ 152376 w 295275"/>
                <a:gd name="connsiteY6-40" fmla="*/ 303904 h 599179"/>
                <a:gd name="connsiteX7-41" fmla="*/ 295275 w 295275"/>
                <a:gd name="connsiteY7-42" fmla="*/ 303904 h 599179"/>
                <a:gd name="connsiteX8-43" fmla="*/ 295275 w 295275"/>
                <a:gd name="connsiteY8-44" fmla="*/ 599179 h 599179"/>
                <a:gd name="connsiteX9-45" fmla="*/ 0 w 295275"/>
                <a:gd name="connsiteY9-46" fmla="*/ 599179 h 599179"/>
                <a:gd name="connsiteX10-47" fmla="*/ 0 w 295275"/>
                <a:gd name="connsiteY10-48" fmla="*/ 303904 h 599179"/>
                <a:gd name="connsiteX11-49" fmla="*/ 5952 w 295275"/>
                <a:gd name="connsiteY11-50" fmla="*/ 269304 h 599179"/>
                <a:gd name="connsiteX12-51" fmla="*/ 204540 w 295275"/>
                <a:gd name="connsiteY12-52" fmla="*/ 547 h 599179"/>
                <a:gd name="connsiteX13-53" fmla="*/ 207995 w 295275"/>
                <a:gd name="connsiteY13-54" fmla="*/ 0 h 599179"/>
                <a:gd name="connsiteX0-55" fmla="*/ 207995 w 295275"/>
                <a:gd name="connsiteY0-56" fmla="*/ 0 h 599179"/>
                <a:gd name="connsiteX1-57" fmla="*/ 218480 w 295275"/>
                <a:gd name="connsiteY1-58" fmla="*/ 17025 h 599179"/>
                <a:gd name="connsiteX2-59" fmla="*/ 263922 w 295275"/>
                <a:gd name="connsiteY2-60" fmla="*/ 59952 h 599179"/>
                <a:gd name="connsiteX3-61" fmla="*/ 275967 w 295275"/>
                <a:gd name="connsiteY3-62" fmla="*/ 66705 h 599179"/>
                <a:gd name="connsiteX4-63" fmla="*/ 258864 w 295275"/>
                <a:gd name="connsiteY4-64" fmla="*/ 77309 h 599179"/>
                <a:gd name="connsiteX5-65" fmla="*/ 164932 w 295275"/>
                <a:gd name="connsiteY5-66" fmla="*/ 229252 h 599179"/>
                <a:gd name="connsiteX6-67" fmla="*/ 152376 w 295275"/>
                <a:gd name="connsiteY6-68" fmla="*/ 303904 h 599179"/>
                <a:gd name="connsiteX7-69" fmla="*/ 295275 w 295275"/>
                <a:gd name="connsiteY7-70" fmla="*/ 303904 h 599179"/>
                <a:gd name="connsiteX8-71" fmla="*/ 295275 w 295275"/>
                <a:gd name="connsiteY8-72" fmla="*/ 599179 h 599179"/>
                <a:gd name="connsiteX9-73" fmla="*/ 0 w 295275"/>
                <a:gd name="connsiteY9-74" fmla="*/ 599179 h 599179"/>
                <a:gd name="connsiteX10-75" fmla="*/ 0 w 295275"/>
                <a:gd name="connsiteY10-76" fmla="*/ 303904 h 599179"/>
                <a:gd name="connsiteX11-77" fmla="*/ 5952 w 295275"/>
                <a:gd name="connsiteY11-78" fmla="*/ 269304 h 599179"/>
                <a:gd name="connsiteX12-79" fmla="*/ 204540 w 295275"/>
                <a:gd name="connsiteY12-80" fmla="*/ 547 h 599179"/>
                <a:gd name="connsiteX13-81" fmla="*/ 207995 w 295275"/>
                <a:gd name="connsiteY13-82" fmla="*/ 0 h 599179"/>
                <a:gd name="connsiteX0-83" fmla="*/ 207995 w 295275"/>
                <a:gd name="connsiteY0-84" fmla="*/ 0 h 599179"/>
                <a:gd name="connsiteX1-85" fmla="*/ 218480 w 295275"/>
                <a:gd name="connsiteY1-86" fmla="*/ 17025 h 599179"/>
                <a:gd name="connsiteX2-87" fmla="*/ 263922 w 295275"/>
                <a:gd name="connsiteY2-88" fmla="*/ 59952 h 599179"/>
                <a:gd name="connsiteX3-89" fmla="*/ 275967 w 295275"/>
                <a:gd name="connsiteY3-90" fmla="*/ 66705 h 599179"/>
                <a:gd name="connsiteX4-91" fmla="*/ 258864 w 295275"/>
                <a:gd name="connsiteY4-92" fmla="*/ 77309 h 599179"/>
                <a:gd name="connsiteX5-93" fmla="*/ 152376 w 295275"/>
                <a:gd name="connsiteY5-94" fmla="*/ 303904 h 599179"/>
                <a:gd name="connsiteX6-95" fmla="*/ 295275 w 295275"/>
                <a:gd name="connsiteY6-96" fmla="*/ 303904 h 599179"/>
                <a:gd name="connsiteX7-97" fmla="*/ 295275 w 295275"/>
                <a:gd name="connsiteY7-98" fmla="*/ 599179 h 599179"/>
                <a:gd name="connsiteX8-99" fmla="*/ 0 w 295275"/>
                <a:gd name="connsiteY8-100" fmla="*/ 599179 h 599179"/>
                <a:gd name="connsiteX9-101" fmla="*/ 0 w 295275"/>
                <a:gd name="connsiteY9-102" fmla="*/ 303904 h 599179"/>
                <a:gd name="connsiteX10-103" fmla="*/ 5952 w 295275"/>
                <a:gd name="connsiteY10-104" fmla="*/ 269304 h 599179"/>
                <a:gd name="connsiteX11-105" fmla="*/ 204540 w 295275"/>
                <a:gd name="connsiteY11-106" fmla="*/ 547 h 599179"/>
                <a:gd name="connsiteX12-107" fmla="*/ 207995 w 295275"/>
                <a:gd name="connsiteY12-108" fmla="*/ 0 h 599179"/>
                <a:gd name="connsiteX0-109" fmla="*/ 207995 w 295275"/>
                <a:gd name="connsiteY0-110" fmla="*/ 0 h 599179"/>
                <a:gd name="connsiteX1-111" fmla="*/ 218480 w 295275"/>
                <a:gd name="connsiteY1-112" fmla="*/ 17025 h 599179"/>
                <a:gd name="connsiteX2-113" fmla="*/ 263922 w 295275"/>
                <a:gd name="connsiteY2-114" fmla="*/ 59952 h 599179"/>
                <a:gd name="connsiteX3-115" fmla="*/ 275967 w 295275"/>
                <a:gd name="connsiteY3-116" fmla="*/ 66705 h 599179"/>
                <a:gd name="connsiteX4-117" fmla="*/ 258864 w 295275"/>
                <a:gd name="connsiteY4-118" fmla="*/ 77309 h 599179"/>
                <a:gd name="connsiteX5-119" fmla="*/ 152376 w 295275"/>
                <a:gd name="connsiteY5-120" fmla="*/ 303904 h 599179"/>
                <a:gd name="connsiteX6-121" fmla="*/ 295275 w 295275"/>
                <a:gd name="connsiteY6-122" fmla="*/ 303904 h 599179"/>
                <a:gd name="connsiteX7-123" fmla="*/ 295275 w 295275"/>
                <a:gd name="connsiteY7-124" fmla="*/ 599179 h 599179"/>
                <a:gd name="connsiteX8-125" fmla="*/ 0 w 295275"/>
                <a:gd name="connsiteY8-126" fmla="*/ 599179 h 599179"/>
                <a:gd name="connsiteX9-127" fmla="*/ 0 w 295275"/>
                <a:gd name="connsiteY9-128" fmla="*/ 303904 h 599179"/>
                <a:gd name="connsiteX10-129" fmla="*/ 5952 w 295275"/>
                <a:gd name="connsiteY10-130" fmla="*/ 269304 h 599179"/>
                <a:gd name="connsiteX11-131" fmla="*/ 204540 w 295275"/>
                <a:gd name="connsiteY11-132" fmla="*/ 547 h 599179"/>
                <a:gd name="connsiteX12-133" fmla="*/ 207995 w 295275"/>
                <a:gd name="connsiteY12-134" fmla="*/ 0 h 599179"/>
                <a:gd name="connsiteX0-135" fmla="*/ 207995 w 295275"/>
                <a:gd name="connsiteY0-136" fmla="*/ 0 h 599179"/>
                <a:gd name="connsiteX1-137" fmla="*/ 218480 w 295275"/>
                <a:gd name="connsiteY1-138" fmla="*/ 17025 h 599179"/>
                <a:gd name="connsiteX2-139" fmla="*/ 263922 w 295275"/>
                <a:gd name="connsiteY2-140" fmla="*/ 59952 h 599179"/>
                <a:gd name="connsiteX3-141" fmla="*/ 275967 w 295275"/>
                <a:gd name="connsiteY3-142" fmla="*/ 66705 h 599179"/>
                <a:gd name="connsiteX4-143" fmla="*/ 152376 w 295275"/>
                <a:gd name="connsiteY4-144" fmla="*/ 303904 h 599179"/>
                <a:gd name="connsiteX5-145" fmla="*/ 295275 w 295275"/>
                <a:gd name="connsiteY5-146" fmla="*/ 303904 h 599179"/>
                <a:gd name="connsiteX6-147" fmla="*/ 295275 w 295275"/>
                <a:gd name="connsiteY6-148" fmla="*/ 599179 h 599179"/>
                <a:gd name="connsiteX7-149" fmla="*/ 0 w 295275"/>
                <a:gd name="connsiteY7-150" fmla="*/ 599179 h 599179"/>
                <a:gd name="connsiteX8-151" fmla="*/ 0 w 295275"/>
                <a:gd name="connsiteY8-152" fmla="*/ 303904 h 599179"/>
                <a:gd name="connsiteX9-153" fmla="*/ 5952 w 295275"/>
                <a:gd name="connsiteY9-154" fmla="*/ 269304 h 599179"/>
                <a:gd name="connsiteX10-155" fmla="*/ 204540 w 295275"/>
                <a:gd name="connsiteY10-156" fmla="*/ 547 h 599179"/>
                <a:gd name="connsiteX11-157" fmla="*/ 207995 w 295275"/>
                <a:gd name="connsiteY11-158" fmla="*/ 0 h 599179"/>
                <a:gd name="connsiteX0-159" fmla="*/ 207995 w 295275"/>
                <a:gd name="connsiteY0-160" fmla="*/ 0 h 599179"/>
                <a:gd name="connsiteX1-161" fmla="*/ 218480 w 295275"/>
                <a:gd name="connsiteY1-162" fmla="*/ 17025 h 599179"/>
                <a:gd name="connsiteX2-163" fmla="*/ 263922 w 295275"/>
                <a:gd name="connsiteY2-164" fmla="*/ 59952 h 599179"/>
                <a:gd name="connsiteX3-165" fmla="*/ 275967 w 295275"/>
                <a:gd name="connsiteY3-166" fmla="*/ 66705 h 599179"/>
                <a:gd name="connsiteX4-167" fmla="*/ 152376 w 295275"/>
                <a:gd name="connsiteY4-168" fmla="*/ 303904 h 599179"/>
                <a:gd name="connsiteX5-169" fmla="*/ 295275 w 295275"/>
                <a:gd name="connsiteY5-170" fmla="*/ 303904 h 599179"/>
                <a:gd name="connsiteX6-171" fmla="*/ 295275 w 295275"/>
                <a:gd name="connsiteY6-172" fmla="*/ 599179 h 599179"/>
                <a:gd name="connsiteX7-173" fmla="*/ 0 w 295275"/>
                <a:gd name="connsiteY7-174" fmla="*/ 599179 h 599179"/>
                <a:gd name="connsiteX8-175" fmla="*/ 0 w 295275"/>
                <a:gd name="connsiteY8-176" fmla="*/ 303904 h 599179"/>
                <a:gd name="connsiteX9-177" fmla="*/ 5952 w 295275"/>
                <a:gd name="connsiteY9-178" fmla="*/ 269304 h 599179"/>
                <a:gd name="connsiteX10-179" fmla="*/ 204540 w 295275"/>
                <a:gd name="connsiteY10-180" fmla="*/ 547 h 599179"/>
                <a:gd name="connsiteX11-181" fmla="*/ 207995 w 295275"/>
                <a:gd name="connsiteY11-182" fmla="*/ 0 h 599179"/>
                <a:gd name="connsiteX0-183" fmla="*/ 207995 w 295275"/>
                <a:gd name="connsiteY0-184" fmla="*/ 0 h 599179"/>
                <a:gd name="connsiteX1-185" fmla="*/ 218480 w 295275"/>
                <a:gd name="connsiteY1-186" fmla="*/ 17025 h 599179"/>
                <a:gd name="connsiteX2-187" fmla="*/ 263922 w 295275"/>
                <a:gd name="connsiteY2-188" fmla="*/ 59952 h 599179"/>
                <a:gd name="connsiteX3-189" fmla="*/ 275967 w 295275"/>
                <a:gd name="connsiteY3-190" fmla="*/ 66705 h 599179"/>
                <a:gd name="connsiteX4-191" fmla="*/ 152376 w 295275"/>
                <a:gd name="connsiteY4-192" fmla="*/ 303904 h 599179"/>
                <a:gd name="connsiteX5-193" fmla="*/ 295275 w 295275"/>
                <a:gd name="connsiteY5-194" fmla="*/ 303904 h 599179"/>
                <a:gd name="connsiteX6-195" fmla="*/ 295275 w 295275"/>
                <a:gd name="connsiteY6-196" fmla="*/ 599179 h 599179"/>
                <a:gd name="connsiteX7-197" fmla="*/ 0 w 295275"/>
                <a:gd name="connsiteY7-198" fmla="*/ 599179 h 599179"/>
                <a:gd name="connsiteX8-199" fmla="*/ 0 w 295275"/>
                <a:gd name="connsiteY8-200" fmla="*/ 303904 h 599179"/>
                <a:gd name="connsiteX9-201" fmla="*/ 5952 w 295275"/>
                <a:gd name="connsiteY9-202" fmla="*/ 269304 h 599179"/>
                <a:gd name="connsiteX10-203" fmla="*/ 204540 w 295275"/>
                <a:gd name="connsiteY10-204" fmla="*/ 547 h 599179"/>
                <a:gd name="connsiteX11-205" fmla="*/ 207995 w 295275"/>
                <a:gd name="connsiteY11-206" fmla="*/ 0 h 599179"/>
                <a:gd name="connsiteX0-207" fmla="*/ 207995 w 295275"/>
                <a:gd name="connsiteY0-208" fmla="*/ 0 h 599179"/>
                <a:gd name="connsiteX1-209" fmla="*/ 218480 w 295275"/>
                <a:gd name="connsiteY1-210" fmla="*/ 17025 h 599179"/>
                <a:gd name="connsiteX2-211" fmla="*/ 263922 w 295275"/>
                <a:gd name="connsiteY2-212" fmla="*/ 59952 h 599179"/>
                <a:gd name="connsiteX3-213" fmla="*/ 275967 w 295275"/>
                <a:gd name="connsiteY3-214" fmla="*/ 66705 h 599179"/>
                <a:gd name="connsiteX4-215" fmla="*/ 152376 w 295275"/>
                <a:gd name="connsiteY4-216" fmla="*/ 303904 h 599179"/>
                <a:gd name="connsiteX5-217" fmla="*/ 295275 w 295275"/>
                <a:gd name="connsiteY5-218" fmla="*/ 303904 h 599179"/>
                <a:gd name="connsiteX6-219" fmla="*/ 295275 w 295275"/>
                <a:gd name="connsiteY6-220" fmla="*/ 599179 h 599179"/>
                <a:gd name="connsiteX7-221" fmla="*/ 0 w 295275"/>
                <a:gd name="connsiteY7-222" fmla="*/ 599179 h 599179"/>
                <a:gd name="connsiteX8-223" fmla="*/ 0 w 295275"/>
                <a:gd name="connsiteY8-224" fmla="*/ 303904 h 599179"/>
                <a:gd name="connsiteX9-225" fmla="*/ 5952 w 295275"/>
                <a:gd name="connsiteY9-226" fmla="*/ 269304 h 599179"/>
                <a:gd name="connsiteX10-227" fmla="*/ 204540 w 295275"/>
                <a:gd name="connsiteY10-228" fmla="*/ 547 h 599179"/>
                <a:gd name="connsiteX11-229" fmla="*/ 207995 w 295275"/>
                <a:gd name="connsiteY11-230" fmla="*/ 0 h 599179"/>
                <a:gd name="connsiteX0-231" fmla="*/ 207995 w 295275"/>
                <a:gd name="connsiteY0-232" fmla="*/ 0 h 599179"/>
                <a:gd name="connsiteX1-233" fmla="*/ 218480 w 295275"/>
                <a:gd name="connsiteY1-234" fmla="*/ 17025 h 599179"/>
                <a:gd name="connsiteX2-235" fmla="*/ 263922 w 295275"/>
                <a:gd name="connsiteY2-236" fmla="*/ 59952 h 599179"/>
                <a:gd name="connsiteX3-237" fmla="*/ 275967 w 295275"/>
                <a:gd name="connsiteY3-238" fmla="*/ 66705 h 599179"/>
                <a:gd name="connsiteX4-239" fmla="*/ 152376 w 295275"/>
                <a:gd name="connsiteY4-240" fmla="*/ 303904 h 599179"/>
                <a:gd name="connsiteX5-241" fmla="*/ 295275 w 295275"/>
                <a:gd name="connsiteY5-242" fmla="*/ 303904 h 599179"/>
                <a:gd name="connsiteX6-243" fmla="*/ 295275 w 295275"/>
                <a:gd name="connsiteY6-244" fmla="*/ 599179 h 599179"/>
                <a:gd name="connsiteX7-245" fmla="*/ 0 w 295275"/>
                <a:gd name="connsiteY7-246" fmla="*/ 599179 h 599179"/>
                <a:gd name="connsiteX8-247" fmla="*/ 0 w 295275"/>
                <a:gd name="connsiteY8-248" fmla="*/ 303904 h 599179"/>
                <a:gd name="connsiteX9-249" fmla="*/ 204540 w 295275"/>
                <a:gd name="connsiteY9-250" fmla="*/ 547 h 599179"/>
                <a:gd name="connsiteX10-251" fmla="*/ 207995 w 295275"/>
                <a:gd name="connsiteY10-252" fmla="*/ 0 h 599179"/>
                <a:gd name="connsiteX0-253" fmla="*/ 207995 w 295275"/>
                <a:gd name="connsiteY0-254" fmla="*/ 0 h 599179"/>
                <a:gd name="connsiteX1-255" fmla="*/ 218480 w 295275"/>
                <a:gd name="connsiteY1-256" fmla="*/ 17025 h 599179"/>
                <a:gd name="connsiteX2-257" fmla="*/ 263922 w 295275"/>
                <a:gd name="connsiteY2-258" fmla="*/ 59952 h 599179"/>
                <a:gd name="connsiteX3-259" fmla="*/ 275967 w 295275"/>
                <a:gd name="connsiteY3-260" fmla="*/ 66705 h 599179"/>
                <a:gd name="connsiteX4-261" fmla="*/ 152376 w 295275"/>
                <a:gd name="connsiteY4-262" fmla="*/ 303904 h 599179"/>
                <a:gd name="connsiteX5-263" fmla="*/ 295275 w 295275"/>
                <a:gd name="connsiteY5-264" fmla="*/ 303904 h 599179"/>
                <a:gd name="connsiteX6-265" fmla="*/ 295275 w 295275"/>
                <a:gd name="connsiteY6-266" fmla="*/ 599179 h 599179"/>
                <a:gd name="connsiteX7-267" fmla="*/ 0 w 295275"/>
                <a:gd name="connsiteY7-268" fmla="*/ 599179 h 599179"/>
                <a:gd name="connsiteX8-269" fmla="*/ 0 w 295275"/>
                <a:gd name="connsiteY8-270" fmla="*/ 303904 h 599179"/>
                <a:gd name="connsiteX9-271" fmla="*/ 204540 w 295275"/>
                <a:gd name="connsiteY9-272" fmla="*/ 547 h 599179"/>
                <a:gd name="connsiteX10-273" fmla="*/ 207995 w 295275"/>
                <a:gd name="connsiteY10-274" fmla="*/ 0 h 599179"/>
                <a:gd name="connsiteX0-275" fmla="*/ 207995 w 295275"/>
                <a:gd name="connsiteY0-276" fmla="*/ 0 h 599179"/>
                <a:gd name="connsiteX1-277" fmla="*/ 218480 w 295275"/>
                <a:gd name="connsiteY1-278" fmla="*/ 17025 h 599179"/>
                <a:gd name="connsiteX2-279" fmla="*/ 263922 w 295275"/>
                <a:gd name="connsiteY2-280" fmla="*/ 59952 h 599179"/>
                <a:gd name="connsiteX3-281" fmla="*/ 275967 w 295275"/>
                <a:gd name="connsiteY3-282" fmla="*/ 66705 h 599179"/>
                <a:gd name="connsiteX4-283" fmla="*/ 152376 w 295275"/>
                <a:gd name="connsiteY4-284" fmla="*/ 303904 h 599179"/>
                <a:gd name="connsiteX5-285" fmla="*/ 295275 w 295275"/>
                <a:gd name="connsiteY5-286" fmla="*/ 303904 h 599179"/>
                <a:gd name="connsiteX6-287" fmla="*/ 295275 w 295275"/>
                <a:gd name="connsiteY6-288" fmla="*/ 599179 h 599179"/>
                <a:gd name="connsiteX7-289" fmla="*/ 0 w 295275"/>
                <a:gd name="connsiteY7-290" fmla="*/ 599179 h 599179"/>
                <a:gd name="connsiteX8-291" fmla="*/ 0 w 295275"/>
                <a:gd name="connsiteY8-292" fmla="*/ 303904 h 599179"/>
                <a:gd name="connsiteX9-293" fmla="*/ 207995 w 295275"/>
                <a:gd name="connsiteY9-294" fmla="*/ 0 h 599179"/>
                <a:gd name="connsiteX0-295" fmla="*/ 207995 w 295275"/>
                <a:gd name="connsiteY0-296" fmla="*/ 0 h 599179"/>
                <a:gd name="connsiteX1-297" fmla="*/ 218480 w 295275"/>
                <a:gd name="connsiteY1-298" fmla="*/ 17025 h 599179"/>
                <a:gd name="connsiteX2-299" fmla="*/ 263922 w 295275"/>
                <a:gd name="connsiteY2-300" fmla="*/ 59952 h 599179"/>
                <a:gd name="connsiteX3-301" fmla="*/ 275967 w 295275"/>
                <a:gd name="connsiteY3-302" fmla="*/ 66705 h 599179"/>
                <a:gd name="connsiteX4-303" fmla="*/ 152376 w 295275"/>
                <a:gd name="connsiteY4-304" fmla="*/ 303904 h 599179"/>
                <a:gd name="connsiteX5-305" fmla="*/ 295275 w 295275"/>
                <a:gd name="connsiteY5-306" fmla="*/ 303904 h 599179"/>
                <a:gd name="connsiteX6-307" fmla="*/ 295275 w 295275"/>
                <a:gd name="connsiteY6-308" fmla="*/ 599179 h 599179"/>
                <a:gd name="connsiteX7-309" fmla="*/ 0 w 295275"/>
                <a:gd name="connsiteY7-310" fmla="*/ 599179 h 599179"/>
                <a:gd name="connsiteX8-311" fmla="*/ 0 w 295275"/>
                <a:gd name="connsiteY8-312" fmla="*/ 303904 h 599179"/>
                <a:gd name="connsiteX9-313" fmla="*/ 207995 w 295275"/>
                <a:gd name="connsiteY9-314" fmla="*/ 0 h 599179"/>
                <a:gd name="connsiteX0-315" fmla="*/ 207995 w 295275"/>
                <a:gd name="connsiteY0-316" fmla="*/ 0 h 599179"/>
                <a:gd name="connsiteX1-317" fmla="*/ 218480 w 295275"/>
                <a:gd name="connsiteY1-318" fmla="*/ 17025 h 599179"/>
                <a:gd name="connsiteX2-319" fmla="*/ 263922 w 295275"/>
                <a:gd name="connsiteY2-320" fmla="*/ 59952 h 599179"/>
                <a:gd name="connsiteX3-321" fmla="*/ 275967 w 295275"/>
                <a:gd name="connsiteY3-322" fmla="*/ 66705 h 599179"/>
                <a:gd name="connsiteX4-323" fmla="*/ 152376 w 295275"/>
                <a:gd name="connsiteY4-324" fmla="*/ 303904 h 599179"/>
                <a:gd name="connsiteX5-325" fmla="*/ 295275 w 295275"/>
                <a:gd name="connsiteY5-326" fmla="*/ 303904 h 599179"/>
                <a:gd name="connsiteX6-327" fmla="*/ 295275 w 295275"/>
                <a:gd name="connsiteY6-328" fmla="*/ 599179 h 599179"/>
                <a:gd name="connsiteX7-329" fmla="*/ 0 w 295275"/>
                <a:gd name="connsiteY7-330" fmla="*/ 599179 h 599179"/>
                <a:gd name="connsiteX8-331" fmla="*/ 0 w 295275"/>
                <a:gd name="connsiteY8-332" fmla="*/ 303904 h 599179"/>
                <a:gd name="connsiteX9-333" fmla="*/ 207995 w 295275"/>
                <a:gd name="connsiteY9-334" fmla="*/ 0 h 599179"/>
                <a:gd name="connsiteX0-335" fmla="*/ 207995 w 295275"/>
                <a:gd name="connsiteY0-336" fmla="*/ 0 h 599179"/>
                <a:gd name="connsiteX1-337" fmla="*/ 218480 w 295275"/>
                <a:gd name="connsiteY1-338" fmla="*/ 17025 h 599179"/>
                <a:gd name="connsiteX2-339" fmla="*/ 263922 w 295275"/>
                <a:gd name="connsiteY2-340" fmla="*/ 59952 h 599179"/>
                <a:gd name="connsiteX3-341" fmla="*/ 275967 w 295275"/>
                <a:gd name="connsiteY3-342" fmla="*/ 66705 h 599179"/>
                <a:gd name="connsiteX4-343" fmla="*/ 152376 w 295275"/>
                <a:gd name="connsiteY4-344" fmla="*/ 303904 h 599179"/>
                <a:gd name="connsiteX5-345" fmla="*/ 295275 w 295275"/>
                <a:gd name="connsiteY5-346" fmla="*/ 303904 h 599179"/>
                <a:gd name="connsiteX6-347" fmla="*/ 295275 w 295275"/>
                <a:gd name="connsiteY6-348" fmla="*/ 599179 h 599179"/>
                <a:gd name="connsiteX7-349" fmla="*/ 0 w 295275"/>
                <a:gd name="connsiteY7-350" fmla="*/ 599179 h 599179"/>
                <a:gd name="connsiteX8-351" fmla="*/ 0 w 295275"/>
                <a:gd name="connsiteY8-352" fmla="*/ 303904 h 599179"/>
                <a:gd name="connsiteX9-353" fmla="*/ 207995 w 295275"/>
                <a:gd name="connsiteY9-354" fmla="*/ 0 h 599179"/>
                <a:gd name="connsiteX0-355" fmla="*/ 207995 w 295275"/>
                <a:gd name="connsiteY0-356" fmla="*/ 0 h 599179"/>
                <a:gd name="connsiteX1-357" fmla="*/ 218480 w 295275"/>
                <a:gd name="connsiteY1-358" fmla="*/ 17025 h 599179"/>
                <a:gd name="connsiteX2-359" fmla="*/ 263922 w 295275"/>
                <a:gd name="connsiteY2-360" fmla="*/ 59952 h 599179"/>
                <a:gd name="connsiteX3-361" fmla="*/ 275967 w 295275"/>
                <a:gd name="connsiteY3-362" fmla="*/ 66705 h 599179"/>
                <a:gd name="connsiteX4-363" fmla="*/ 152376 w 295275"/>
                <a:gd name="connsiteY4-364" fmla="*/ 303904 h 599179"/>
                <a:gd name="connsiteX5-365" fmla="*/ 295275 w 295275"/>
                <a:gd name="connsiteY5-366" fmla="*/ 303904 h 599179"/>
                <a:gd name="connsiteX6-367" fmla="*/ 295275 w 295275"/>
                <a:gd name="connsiteY6-368" fmla="*/ 599179 h 599179"/>
                <a:gd name="connsiteX7-369" fmla="*/ 0 w 295275"/>
                <a:gd name="connsiteY7-370" fmla="*/ 599179 h 599179"/>
                <a:gd name="connsiteX8-371" fmla="*/ 0 w 295275"/>
                <a:gd name="connsiteY8-372" fmla="*/ 303904 h 599179"/>
                <a:gd name="connsiteX9-373" fmla="*/ 207995 w 295275"/>
                <a:gd name="connsiteY9-374" fmla="*/ 0 h 599179"/>
                <a:gd name="connsiteX0-375" fmla="*/ 207995 w 295275"/>
                <a:gd name="connsiteY0-376" fmla="*/ 0 h 599179"/>
                <a:gd name="connsiteX1-377" fmla="*/ 218480 w 295275"/>
                <a:gd name="connsiteY1-378" fmla="*/ 17025 h 599179"/>
                <a:gd name="connsiteX2-379" fmla="*/ 263922 w 295275"/>
                <a:gd name="connsiteY2-380" fmla="*/ 59952 h 599179"/>
                <a:gd name="connsiteX3-381" fmla="*/ 275967 w 295275"/>
                <a:gd name="connsiteY3-382" fmla="*/ 66705 h 599179"/>
                <a:gd name="connsiteX4-383" fmla="*/ 152376 w 295275"/>
                <a:gd name="connsiteY4-384" fmla="*/ 303904 h 599179"/>
                <a:gd name="connsiteX5-385" fmla="*/ 295275 w 295275"/>
                <a:gd name="connsiteY5-386" fmla="*/ 303904 h 599179"/>
                <a:gd name="connsiteX6-387" fmla="*/ 295275 w 295275"/>
                <a:gd name="connsiteY6-388" fmla="*/ 599179 h 599179"/>
                <a:gd name="connsiteX7-389" fmla="*/ 0 w 295275"/>
                <a:gd name="connsiteY7-390" fmla="*/ 599179 h 599179"/>
                <a:gd name="connsiteX8-391" fmla="*/ 0 w 295275"/>
                <a:gd name="connsiteY8-392" fmla="*/ 303904 h 599179"/>
                <a:gd name="connsiteX9-393" fmla="*/ 207995 w 295275"/>
                <a:gd name="connsiteY9-394" fmla="*/ 0 h 599179"/>
                <a:gd name="connsiteX0-395" fmla="*/ 207995 w 295275"/>
                <a:gd name="connsiteY0-396" fmla="*/ 0 h 599179"/>
                <a:gd name="connsiteX1-397" fmla="*/ 218480 w 295275"/>
                <a:gd name="connsiteY1-398" fmla="*/ 17025 h 599179"/>
                <a:gd name="connsiteX2-399" fmla="*/ 263922 w 295275"/>
                <a:gd name="connsiteY2-400" fmla="*/ 59952 h 599179"/>
                <a:gd name="connsiteX3-401" fmla="*/ 275967 w 295275"/>
                <a:gd name="connsiteY3-402" fmla="*/ 66705 h 599179"/>
                <a:gd name="connsiteX4-403" fmla="*/ 152376 w 295275"/>
                <a:gd name="connsiteY4-404" fmla="*/ 303904 h 599179"/>
                <a:gd name="connsiteX5-405" fmla="*/ 295275 w 295275"/>
                <a:gd name="connsiteY5-406" fmla="*/ 303904 h 599179"/>
                <a:gd name="connsiteX6-407" fmla="*/ 295275 w 295275"/>
                <a:gd name="connsiteY6-408" fmla="*/ 599179 h 599179"/>
                <a:gd name="connsiteX7-409" fmla="*/ 0 w 295275"/>
                <a:gd name="connsiteY7-410" fmla="*/ 599179 h 599179"/>
                <a:gd name="connsiteX8-411" fmla="*/ 0 w 295275"/>
                <a:gd name="connsiteY8-412" fmla="*/ 303904 h 599179"/>
                <a:gd name="connsiteX9-413" fmla="*/ 207995 w 295275"/>
                <a:gd name="connsiteY9-414" fmla="*/ 0 h 599179"/>
                <a:gd name="connsiteX0-415" fmla="*/ 207995 w 295275"/>
                <a:gd name="connsiteY0-416" fmla="*/ 0 h 599179"/>
                <a:gd name="connsiteX1-417" fmla="*/ 218480 w 295275"/>
                <a:gd name="connsiteY1-418" fmla="*/ 17025 h 599179"/>
                <a:gd name="connsiteX2-419" fmla="*/ 263922 w 295275"/>
                <a:gd name="connsiteY2-420" fmla="*/ 59952 h 599179"/>
                <a:gd name="connsiteX3-421" fmla="*/ 275967 w 295275"/>
                <a:gd name="connsiteY3-422" fmla="*/ 66705 h 599179"/>
                <a:gd name="connsiteX4-423" fmla="*/ 152376 w 295275"/>
                <a:gd name="connsiteY4-424" fmla="*/ 303904 h 599179"/>
                <a:gd name="connsiteX5-425" fmla="*/ 295275 w 295275"/>
                <a:gd name="connsiteY5-426" fmla="*/ 303904 h 599179"/>
                <a:gd name="connsiteX6-427" fmla="*/ 295275 w 295275"/>
                <a:gd name="connsiteY6-428" fmla="*/ 599179 h 599179"/>
                <a:gd name="connsiteX7-429" fmla="*/ 0 w 295275"/>
                <a:gd name="connsiteY7-430" fmla="*/ 599179 h 599179"/>
                <a:gd name="connsiteX8-431" fmla="*/ 0 w 295275"/>
                <a:gd name="connsiteY8-432" fmla="*/ 334942 h 599179"/>
                <a:gd name="connsiteX9-433" fmla="*/ 207995 w 295275"/>
                <a:gd name="connsiteY9-434" fmla="*/ 0 h 599179"/>
                <a:gd name="connsiteX0-435" fmla="*/ 207995 w 295275"/>
                <a:gd name="connsiteY0-436" fmla="*/ 0 h 599179"/>
                <a:gd name="connsiteX1-437" fmla="*/ 218480 w 295275"/>
                <a:gd name="connsiteY1-438" fmla="*/ 17025 h 599179"/>
                <a:gd name="connsiteX2-439" fmla="*/ 263922 w 295275"/>
                <a:gd name="connsiteY2-440" fmla="*/ 59952 h 599179"/>
                <a:gd name="connsiteX3-441" fmla="*/ 275967 w 295275"/>
                <a:gd name="connsiteY3-442" fmla="*/ 66705 h 599179"/>
                <a:gd name="connsiteX4-443" fmla="*/ 152376 w 295275"/>
                <a:gd name="connsiteY4-444" fmla="*/ 303904 h 599179"/>
                <a:gd name="connsiteX5-445" fmla="*/ 295275 w 295275"/>
                <a:gd name="connsiteY5-446" fmla="*/ 303904 h 599179"/>
                <a:gd name="connsiteX6-447" fmla="*/ 295275 w 295275"/>
                <a:gd name="connsiteY6-448" fmla="*/ 599179 h 599179"/>
                <a:gd name="connsiteX7-449" fmla="*/ 0 w 295275"/>
                <a:gd name="connsiteY7-450" fmla="*/ 599179 h 599179"/>
                <a:gd name="connsiteX8-451" fmla="*/ 0 w 295275"/>
                <a:gd name="connsiteY8-452" fmla="*/ 334942 h 599179"/>
                <a:gd name="connsiteX9-453" fmla="*/ 207995 w 295275"/>
                <a:gd name="connsiteY9-454" fmla="*/ 0 h 599179"/>
                <a:gd name="connsiteX0-455" fmla="*/ 207995 w 295275"/>
                <a:gd name="connsiteY0-456" fmla="*/ 0 h 599179"/>
                <a:gd name="connsiteX1-457" fmla="*/ 218480 w 295275"/>
                <a:gd name="connsiteY1-458" fmla="*/ 17025 h 599179"/>
                <a:gd name="connsiteX2-459" fmla="*/ 263922 w 295275"/>
                <a:gd name="connsiteY2-460" fmla="*/ 59952 h 599179"/>
                <a:gd name="connsiteX3-461" fmla="*/ 275967 w 295275"/>
                <a:gd name="connsiteY3-462" fmla="*/ 66705 h 599179"/>
                <a:gd name="connsiteX4-463" fmla="*/ 152376 w 295275"/>
                <a:gd name="connsiteY4-464" fmla="*/ 303904 h 599179"/>
                <a:gd name="connsiteX5-465" fmla="*/ 295275 w 295275"/>
                <a:gd name="connsiteY5-466" fmla="*/ 303904 h 599179"/>
                <a:gd name="connsiteX6-467" fmla="*/ 295275 w 295275"/>
                <a:gd name="connsiteY6-468" fmla="*/ 599179 h 599179"/>
                <a:gd name="connsiteX7-469" fmla="*/ 0 w 295275"/>
                <a:gd name="connsiteY7-470" fmla="*/ 599179 h 599179"/>
                <a:gd name="connsiteX8-471" fmla="*/ 0 w 295275"/>
                <a:gd name="connsiteY8-472" fmla="*/ 334942 h 599179"/>
                <a:gd name="connsiteX9-473" fmla="*/ 207995 w 295275"/>
                <a:gd name="connsiteY9-474" fmla="*/ 0 h 5991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</a:cxnLst>
              <a:rect l="l" t="t" r="r" b="b"/>
              <a:pathLst>
                <a:path w="295275" h="599179">
                  <a:moveTo>
                    <a:pt x="207995" y="0"/>
                  </a:moveTo>
                  <a:lnTo>
                    <a:pt x="218480" y="17025"/>
                  </a:lnTo>
                  <a:cubicBezTo>
                    <a:pt x="231034" y="32364"/>
                    <a:pt x="246314" y="46986"/>
                    <a:pt x="263922" y="59952"/>
                  </a:cubicBezTo>
                  <a:lnTo>
                    <a:pt x="275967" y="66705"/>
                  </a:lnTo>
                  <a:cubicBezTo>
                    <a:pt x="274744" y="66607"/>
                    <a:pt x="166924" y="148026"/>
                    <a:pt x="152376" y="303904"/>
                  </a:cubicBezTo>
                  <a:lnTo>
                    <a:pt x="295275" y="303904"/>
                  </a:lnTo>
                  <a:lnTo>
                    <a:pt x="295275" y="599179"/>
                  </a:lnTo>
                  <a:lnTo>
                    <a:pt x="0" y="599179"/>
                  </a:lnTo>
                  <a:lnTo>
                    <a:pt x="0" y="334942"/>
                  </a:lnTo>
                  <a:cubicBezTo>
                    <a:pt x="10368" y="113589"/>
                    <a:pt x="207637" y="2353"/>
                    <a:pt x="207995" y="0"/>
                  </a:cubicBezTo>
                  <a:close/>
                </a:path>
              </a:pathLst>
            </a:custGeom>
            <a:grpFill/>
            <a:ln w="31750" cap="rnd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1" name="任意多边形: 形状 27"/>
            <p:cNvSpPr>
              <a:spLocks noChangeAspect="1"/>
            </p:cNvSpPr>
            <p:nvPr>
              <p:custDataLst>
                <p:tags r:id="rId10"/>
              </p:custDataLst>
            </p:nvPr>
          </p:nvSpPr>
          <p:spPr>
            <a:xfrm rot="10800000">
              <a:off x="16209" y="7307"/>
              <a:ext cx="2079" cy="4212"/>
            </a:xfrm>
            <a:custGeom>
              <a:gdLst>
                <a:gd name="connsiteX0" fmla="*/ 207995 w 295275"/>
                <a:gd name="connsiteY0" fmla="*/ 0 h 599179"/>
                <a:gd name="connsiteX1" fmla="*/ 218480 w 295275"/>
                <a:gd name="connsiteY1" fmla="*/ 17025 h 599179"/>
                <a:gd name="connsiteX2" fmla="*/ 263922 w 295275"/>
                <a:gd name="connsiteY2" fmla="*/ 59952 h 599179"/>
                <a:gd name="connsiteX3" fmla="*/ 275967 w 295275"/>
                <a:gd name="connsiteY3" fmla="*/ 66705 h 599179"/>
                <a:gd name="connsiteX4" fmla="*/ 258864 w 295275"/>
                <a:gd name="connsiteY4" fmla="*/ 77309 h 599179"/>
                <a:gd name="connsiteX5" fmla="*/ 164932 w 295275"/>
                <a:gd name="connsiteY5" fmla="*/ 229252 h 599179"/>
                <a:gd name="connsiteX6" fmla="*/ 145322 w 295275"/>
                <a:gd name="connsiteY6" fmla="*/ 303904 h 599179"/>
                <a:gd name="connsiteX7" fmla="*/ 295275 w 295275"/>
                <a:gd name="connsiteY7" fmla="*/ 303904 h 599179"/>
                <a:gd name="connsiteX8" fmla="*/ 295275 w 295275"/>
                <a:gd name="connsiteY8" fmla="*/ 599179 h 599179"/>
                <a:gd name="connsiteX9" fmla="*/ 0 w 295275"/>
                <a:gd name="connsiteY9" fmla="*/ 599179 h 599179"/>
                <a:gd name="connsiteX10" fmla="*/ 0 w 295275"/>
                <a:gd name="connsiteY10" fmla="*/ 303904 h 599179"/>
                <a:gd name="connsiteX11" fmla="*/ 5952 w 295275"/>
                <a:gd name="connsiteY11" fmla="*/ 269304 h 599179"/>
                <a:gd name="connsiteX12" fmla="*/ 204540 w 295275"/>
                <a:gd name="connsiteY12" fmla="*/ 547 h 599179"/>
                <a:gd name="connsiteX0-1" fmla="*/ 207995 w 295275"/>
                <a:gd name="connsiteY0-2" fmla="*/ 0 h 599179"/>
                <a:gd name="connsiteX1-3" fmla="*/ 218480 w 295275"/>
                <a:gd name="connsiteY1-4" fmla="*/ 17025 h 599179"/>
                <a:gd name="connsiteX2-5" fmla="*/ 263922 w 295275"/>
                <a:gd name="connsiteY2-6" fmla="*/ 59952 h 599179"/>
                <a:gd name="connsiteX3-7" fmla="*/ 275967 w 295275"/>
                <a:gd name="connsiteY3-8" fmla="*/ 66705 h 599179"/>
                <a:gd name="connsiteX4-9" fmla="*/ 258864 w 295275"/>
                <a:gd name="connsiteY4-10" fmla="*/ 77309 h 599179"/>
                <a:gd name="connsiteX5-11" fmla="*/ 164932 w 295275"/>
                <a:gd name="connsiteY5-12" fmla="*/ 229252 h 599179"/>
                <a:gd name="connsiteX6-13" fmla="*/ 152376 w 295275"/>
                <a:gd name="connsiteY6-14" fmla="*/ 303904 h 599179"/>
                <a:gd name="connsiteX7-15" fmla="*/ 295275 w 295275"/>
                <a:gd name="connsiteY7-16" fmla="*/ 303904 h 599179"/>
                <a:gd name="connsiteX8-17" fmla="*/ 295275 w 295275"/>
                <a:gd name="connsiteY8-18" fmla="*/ 599179 h 599179"/>
                <a:gd name="connsiteX9-19" fmla="*/ 0 w 295275"/>
                <a:gd name="connsiteY9-20" fmla="*/ 599179 h 599179"/>
                <a:gd name="connsiteX10-21" fmla="*/ 0 w 295275"/>
                <a:gd name="connsiteY10-22" fmla="*/ 303904 h 599179"/>
                <a:gd name="connsiteX11-23" fmla="*/ 5952 w 295275"/>
                <a:gd name="connsiteY11-24" fmla="*/ 269304 h 599179"/>
                <a:gd name="connsiteX12-25" fmla="*/ 204540 w 295275"/>
                <a:gd name="connsiteY12-26" fmla="*/ 547 h 599179"/>
                <a:gd name="connsiteX13" fmla="*/ 207995 w 295275"/>
                <a:gd name="connsiteY13" fmla="*/ 0 h 599179"/>
                <a:gd name="connsiteX0-27" fmla="*/ 207995 w 295275"/>
                <a:gd name="connsiteY0-28" fmla="*/ 0 h 599179"/>
                <a:gd name="connsiteX1-29" fmla="*/ 218480 w 295275"/>
                <a:gd name="connsiteY1-30" fmla="*/ 17025 h 599179"/>
                <a:gd name="connsiteX2-31" fmla="*/ 263922 w 295275"/>
                <a:gd name="connsiteY2-32" fmla="*/ 59952 h 599179"/>
                <a:gd name="connsiteX3-33" fmla="*/ 275967 w 295275"/>
                <a:gd name="connsiteY3-34" fmla="*/ 66705 h 599179"/>
                <a:gd name="connsiteX4-35" fmla="*/ 258864 w 295275"/>
                <a:gd name="connsiteY4-36" fmla="*/ 77309 h 599179"/>
                <a:gd name="connsiteX5-37" fmla="*/ 164932 w 295275"/>
                <a:gd name="connsiteY5-38" fmla="*/ 229252 h 599179"/>
                <a:gd name="connsiteX6-39" fmla="*/ 152376 w 295275"/>
                <a:gd name="connsiteY6-40" fmla="*/ 303904 h 599179"/>
                <a:gd name="connsiteX7-41" fmla="*/ 295275 w 295275"/>
                <a:gd name="connsiteY7-42" fmla="*/ 303904 h 599179"/>
                <a:gd name="connsiteX8-43" fmla="*/ 295275 w 295275"/>
                <a:gd name="connsiteY8-44" fmla="*/ 599179 h 599179"/>
                <a:gd name="connsiteX9-45" fmla="*/ 0 w 295275"/>
                <a:gd name="connsiteY9-46" fmla="*/ 599179 h 599179"/>
                <a:gd name="connsiteX10-47" fmla="*/ 0 w 295275"/>
                <a:gd name="connsiteY10-48" fmla="*/ 303904 h 599179"/>
                <a:gd name="connsiteX11-49" fmla="*/ 5952 w 295275"/>
                <a:gd name="connsiteY11-50" fmla="*/ 269304 h 599179"/>
                <a:gd name="connsiteX12-51" fmla="*/ 204540 w 295275"/>
                <a:gd name="connsiteY12-52" fmla="*/ 547 h 599179"/>
                <a:gd name="connsiteX13-53" fmla="*/ 207995 w 295275"/>
                <a:gd name="connsiteY13-54" fmla="*/ 0 h 599179"/>
                <a:gd name="connsiteX0-55" fmla="*/ 207995 w 295275"/>
                <a:gd name="connsiteY0-56" fmla="*/ 0 h 599179"/>
                <a:gd name="connsiteX1-57" fmla="*/ 218480 w 295275"/>
                <a:gd name="connsiteY1-58" fmla="*/ 17025 h 599179"/>
                <a:gd name="connsiteX2-59" fmla="*/ 263922 w 295275"/>
                <a:gd name="connsiteY2-60" fmla="*/ 59952 h 599179"/>
                <a:gd name="connsiteX3-61" fmla="*/ 275967 w 295275"/>
                <a:gd name="connsiteY3-62" fmla="*/ 66705 h 599179"/>
                <a:gd name="connsiteX4-63" fmla="*/ 258864 w 295275"/>
                <a:gd name="connsiteY4-64" fmla="*/ 77309 h 599179"/>
                <a:gd name="connsiteX5-65" fmla="*/ 164932 w 295275"/>
                <a:gd name="connsiteY5-66" fmla="*/ 229252 h 599179"/>
                <a:gd name="connsiteX6-67" fmla="*/ 152376 w 295275"/>
                <a:gd name="connsiteY6-68" fmla="*/ 303904 h 599179"/>
                <a:gd name="connsiteX7-69" fmla="*/ 295275 w 295275"/>
                <a:gd name="connsiteY7-70" fmla="*/ 303904 h 599179"/>
                <a:gd name="connsiteX8-71" fmla="*/ 295275 w 295275"/>
                <a:gd name="connsiteY8-72" fmla="*/ 599179 h 599179"/>
                <a:gd name="connsiteX9-73" fmla="*/ 0 w 295275"/>
                <a:gd name="connsiteY9-74" fmla="*/ 599179 h 599179"/>
                <a:gd name="connsiteX10-75" fmla="*/ 0 w 295275"/>
                <a:gd name="connsiteY10-76" fmla="*/ 303904 h 599179"/>
                <a:gd name="connsiteX11-77" fmla="*/ 5952 w 295275"/>
                <a:gd name="connsiteY11-78" fmla="*/ 269304 h 599179"/>
                <a:gd name="connsiteX12-79" fmla="*/ 204540 w 295275"/>
                <a:gd name="connsiteY12-80" fmla="*/ 547 h 599179"/>
                <a:gd name="connsiteX13-81" fmla="*/ 207995 w 295275"/>
                <a:gd name="connsiteY13-82" fmla="*/ 0 h 599179"/>
                <a:gd name="connsiteX0-83" fmla="*/ 207995 w 295275"/>
                <a:gd name="connsiteY0-84" fmla="*/ 0 h 599179"/>
                <a:gd name="connsiteX1-85" fmla="*/ 218480 w 295275"/>
                <a:gd name="connsiteY1-86" fmla="*/ 17025 h 599179"/>
                <a:gd name="connsiteX2-87" fmla="*/ 263922 w 295275"/>
                <a:gd name="connsiteY2-88" fmla="*/ 59952 h 599179"/>
                <a:gd name="connsiteX3-89" fmla="*/ 275967 w 295275"/>
                <a:gd name="connsiteY3-90" fmla="*/ 66705 h 599179"/>
                <a:gd name="connsiteX4-91" fmla="*/ 258864 w 295275"/>
                <a:gd name="connsiteY4-92" fmla="*/ 77309 h 599179"/>
                <a:gd name="connsiteX5-93" fmla="*/ 152376 w 295275"/>
                <a:gd name="connsiteY5-94" fmla="*/ 303904 h 599179"/>
                <a:gd name="connsiteX6-95" fmla="*/ 295275 w 295275"/>
                <a:gd name="connsiteY6-96" fmla="*/ 303904 h 599179"/>
                <a:gd name="connsiteX7-97" fmla="*/ 295275 w 295275"/>
                <a:gd name="connsiteY7-98" fmla="*/ 599179 h 599179"/>
                <a:gd name="connsiteX8-99" fmla="*/ 0 w 295275"/>
                <a:gd name="connsiteY8-100" fmla="*/ 599179 h 599179"/>
                <a:gd name="connsiteX9-101" fmla="*/ 0 w 295275"/>
                <a:gd name="connsiteY9-102" fmla="*/ 303904 h 599179"/>
                <a:gd name="connsiteX10-103" fmla="*/ 5952 w 295275"/>
                <a:gd name="connsiteY10-104" fmla="*/ 269304 h 599179"/>
                <a:gd name="connsiteX11-105" fmla="*/ 204540 w 295275"/>
                <a:gd name="connsiteY11-106" fmla="*/ 547 h 599179"/>
                <a:gd name="connsiteX12-107" fmla="*/ 207995 w 295275"/>
                <a:gd name="connsiteY12-108" fmla="*/ 0 h 599179"/>
                <a:gd name="connsiteX0-109" fmla="*/ 207995 w 295275"/>
                <a:gd name="connsiteY0-110" fmla="*/ 0 h 599179"/>
                <a:gd name="connsiteX1-111" fmla="*/ 218480 w 295275"/>
                <a:gd name="connsiteY1-112" fmla="*/ 17025 h 599179"/>
                <a:gd name="connsiteX2-113" fmla="*/ 263922 w 295275"/>
                <a:gd name="connsiteY2-114" fmla="*/ 59952 h 599179"/>
                <a:gd name="connsiteX3-115" fmla="*/ 275967 w 295275"/>
                <a:gd name="connsiteY3-116" fmla="*/ 66705 h 599179"/>
                <a:gd name="connsiteX4-117" fmla="*/ 258864 w 295275"/>
                <a:gd name="connsiteY4-118" fmla="*/ 77309 h 599179"/>
                <a:gd name="connsiteX5-119" fmla="*/ 152376 w 295275"/>
                <a:gd name="connsiteY5-120" fmla="*/ 303904 h 599179"/>
                <a:gd name="connsiteX6-121" fmla="*/ 295275 w 295275"/>
                <a:gd name="connsiteY6-122" fmla="*/ 303904 h 599179"/>
                <a:gd name="connsiteX7-123" fmla="*/ 295275 w 295275"/>
                <a:gd name="connsiteY7-124" fmla="*/ 599179 h 599179"/>
                <a:gd name="connsiteX8-125" fmla="*/ 0 w 295275"/>
                <a:gd name="connsiteY8-126" fmla="*/ 599179 h 599179"/>
                <a:gd name="connsiteX9-127" fmla="*/ 0 w 295275"/>
                <a:gd name="connsiteY9-128" fmla="*/ 303904 h 599179"/>
                <a:gd name="connsiteX10-129" fmla="*/ 5952 w 295275"/>
                <a:gd name="connsiteY10-130" fmla="*/ 269304 h 599179"/>
                <a:gd name="connsiteX11-131" fmla="*/ 204540 w 295275"/>
                <a:gd name="connsiteY11-132" fmla="*/ 547 h 599179"/>
                <a:gd name="connsiteX12-133" fmla="*/ 207995 w 295275"/>
                <a:gd name="connsiteY12-134" fmla="*/ 0 h 599179"/>
                <a:gd name="connsiteX0-135" fmla="*/ 207995 w 295275"/>
                <a:gd name="connsiteY0-136" fmla="*/ 0 h 599179"/>
                <a:gd name="connsiteX1-137" fmla="*/ 218480 w 295275"/>
                <a:gd name="connsiteY1-138" fmla="*/ 17025 h 599179"/>
                <a:gd name="connsiteX2-139" fmla="*/ 263922 w 295275"/>
                <a:gd name="connsiteY2-140" fmla="*/ 59952 h 599179"/>
                <a:gd name="connsiteX3-141" fmla="*/ 275967 w 295275"/>
                <a:gd name="connsiteY3-142" fmla="*/ 66705 h 599179"/>
                <a:gd name="connsiteX4-143" fmla="*/ 152376 w 295275"/>
                <a:gd name="connsiteY4-144" fmla="*/ 303904 h 599179"/>
                <a:gd name="connsiteX5-145" fmla="*/ 295275 w 295275"/>
                <a:gd name="connsiteY5-146" fmla="*/ 303904 h 599179"/>
                <a:gd name="connsiteX6-147" fmla="*/ 295275 w 295275"/>
                <a:gd name="connsiteY6-148" fmla="*/ 599179 h 599179"/>
                <a:gd name="connsiteX7-149" fmla="*/ 0 w 295275"/>
                <a:gd name="connsiteY7-150" fmla="*/ 599179 h 599179"/>
                <a:gd name="connsiteX8-151" fmla="*/ 0 w 295275"/>
                <a:gd name="connsiteY8-152" fmla="*/ 303904 h 599179"/>
                <a:gd name="connsiteX9-153" fmla="*/ 5952 w 295275"/>
                <a:gd name="connsiteY9-154" fmla="*/ 269304 h 599179"/>
                <a:gd name="connsiteX10-155" fmla="*/ 204540 w 295275"/>
                <a:gd name="connsiteY10-156" fmla="*/ 547 h 599179"/>
                <a:gd name="connsiteX11-157" fmla="*/ 207995 w 295275"/>
                <a:gd name="connsiteY11-158" fmla="*/ 0 h 599179"/>
                <a:gd name="connsiteX0-159" fmla="*/ 207995 w 295275"/>
                <a:gd name="connsiteY0-160" fmla="*/ 0 h 599179"/>
                <a:gd name="connsiteX1-161" fmla="*/ 218480 w 295275"/>
                <a:gd name="connsiteY1-162" fmla="*/ 17025 h 599179"/>
                <a:gd name="connsiteX2-163" fmla="*/ 263922 w 295275"/>
                <a:gd name="connsiteY2-164" fmla="*/ 59952 h 599179"/>
                <a:gd name="connsiteX3-165" fmla="*/ 275967 w 295275"/>
                <a:gd name="connsiteY3-166" fmla="*/ 66705 h 599179"/>
                <a:gd name="connsiteX4-167" fmla="*/ 152376 w 295275"/>
                <a:gd name="connsiteY4-168" fmla="*/ 303904 h 599179"/>
                <a:gd name="connsiteX5-169" fmla="*/ 295275 w 295275"/>
                <a:gd name="connsiteY5-170" fmla="*/ 303904 h 599179"/>
                <a:gd name="connsiteX6-171" fmla="*/ 295275 w 295275"/>
                <a:gd name="connsiteY6-172" fmla="*/ 599179 h 599179"/>
                <a:gd name="connsiteX7-173" fmla="*/ 0 w 295275"/>
                <a:gd name="connsiteY7-174" fmla="*/ 599179 h 599179"/>
                <a:gd name="connsiteX8-175" fmla="*/ 0 w 295275"/>
                <a:gd name="connsiteY8-176" fmla="*/ 303904 h 599179"/>
                <a:gd name="connsiteX9-177" fmla="*/ 5952 w 295275"/>
                <a:gd name="connsiteY9-178" fmla="*/ 269304 h 599179"/>
                <a:gd name="connsiteX10-179" fmla="*/ 204540 w 295275"/>
                <a:gd name="connsiteY10-180" fmla="*/ 547 h 599179"/>
                <a:gd name="connsiteX11-181" fmla="*/ 207995 w 295275"/>
                <a:gd name="connsiteY11-182" fmla="*/ 0 h 599179"/>
                <a:gd name="connsiteX0-183" fmla="*/ 207995 w 295275"/>
                <a:gd name="connsiteY0-184" fmla="*/ 0 h 599179"/>
                <a:gd name="connsiteX1-185" fmla="*/ 218480 w 295275"/>
                <a:gd name="connsiteY1-186" fmla="*/ 17025 h 599179"/>
                <a:gd name="connsiteX2-187" fmla="*/ 263922 w 295275"/>
                <a:gd name="connsiteY2-188" fmla="*/ 59952 h 599179"/>
                <a:gd name="connsiteX3-189" fmla="*/ 275967 w 295275"/>
                <a:gd name="connsiteY3-190" fmla="*/ 66705 h 599179"/>
                <a:gd name="connsiteX4-191" fmla="*/ 152376 w 295275"/>
                <a:gd name="connsiteY4-192" fmla="*/ 303904 h 599179"/>
                <a:gd name="connsiteX5-193" fmla="*/ 295275 w 295275"/>
                <a:gd name="connsiteY5-194" fmla="*/ 303904 h 599179"/>
                <a:gd name="connsiteX6-195" fmla="*/ 295275 w 295275"/>
                <a:gd name="connsiteY6-196" fmla="*/ 599179 h 599179"/>
                <a:gd name="connsiteX7-197" fmla="*/ 0 w 295275"/>
                <a:gd name="connsiteY7-198" fmla="*/ 599179 h 599179"/>
                <a:gd name="connsiteX8-199" fmla="*/ 0 w 295275"/>
                <a:gd name="connsiteY8-200" fmla="*/ 303904 h 599179"/>
                <a:gd name="connsiteX9-201" fmla="*/ 5952 w 295275"/>
                <a:gd name="connsiteY9-202" fmla="*/ 269304 h 599179"/>
                <a:gd name="connsiteX10-203" fmla="*/ 204540 w 295275"/>
                <a:gd name="connsiteY10-204" fmla="*/ 547 h 599179"/>
                <a:gd name="connsiteX11-205" fmla="*/ 207995 w 295275"/>
                <a:gd name="connsiteY11-206" fmla="*/ 0 h 599179"/>
                <a:gd name="connsiteX0-207" fmla="*/ 207995 w 295275"/>
                <a:gd name="connsiteY0-208" fmla="*/ 0 h 599179"/>
                <a:gd name="connsiteX1-209" fmla="*/ 218480 w 295275"/>
                <a:gd name="connsiteY1-210" fmla="*/ 17025 h 599179"/>
                <a:gd name="connsiteX2-211" fmla="*/ 263922 w 295275"/>
                <a:gd name="connsiteY2-212" fmla="*/ 59952 h 599179"/>
                <a:gd name="connsiteX3-213" fmla="*/ 275967 w 295275"/>
                <a:gd name="connsiteY3-214" fmla="*/ 66705 h 599179"/>
                <a:gd name="connsiteX4-215" fmla="*/ 152376 w 295275"/>
                <a:gd name="connsiteY4-216" fmla="*/ 303904 h 599179"/>
                <a:gd name="connsiteX5-217" fmla="*/ 295275 w 295275"/>
                <a:gd name="connsiteY5-218" fmla="*/ 303904 h 599179"/>
                <a:gd name="connsiteX6-219" fmla="*/ 295275 w 295275"/>
                <a:gd name="connsiteY6-220" fmla="*/ 599179 h 599179"/>
                <a:gd name="connsiteX7-221" fmla="*/ 0 w 295275"/>
                <a:gd name="connsiteY7-222" fmla="*/ 599179 h 599179"/>
                <a:gd name="connsiteX8-223" fmla="*/ 0 w 295275"/>
                <a:gd name="connsiteY8-224" fmla="*/ 303904 h 599179"/>
                <a:gd name="connsiteX9-225" fmla="*/ 5952 w 295275"/>
                <a:gd name="connsiteY9-226" fmla="*/ 269304 h 599179"/>
                <a:gd name="connsiteX10-227" fmla="*/ 204540 w 295275"/>
                <a:gd name="connsiteY10-228" fmla="*/ 547 h 599179"/>
                <a:gd name="connsiteX11-229" fmla="*/ 207995 w 295275"/>
                <a:gd name="connsiteY11-230" fmla="*/ 0 h 599179"/>
                <a:gd name="connsiteX0-231" fmla="*/ 207995 w 295275"/>
                <a:gd name="connsiteY0-232" fmla="*/ 0 h 599179"/>
                <a:gd name="connsiteX1-233" fmla="*/ 218480 w 295275"/>
                <a:gd name="connsiteY1-234" fmla="*/ 17025 h 599179"/>
                <a:gd name="connsiteX2-235" fmla="*/ 263922 w 295275"/>
                <a:gd name="connsiteY2-236" fmla="*/ 59952 h 599179"/>
                <a:gd name="connsiteX3-237" fmla="*/ 275967 w 295275"/>
                <a:gd name="connsiteY3-238" fmla="*/ 66705 h 599179"/>
                <a:gd name="connsiteX4-239" fmla="*/ 152376 w 295275"/>
                <a:gd name="connsiteY4-240" fmla="*/ 303904 h 599179"/>
                <a:gd name="connsiteX5-241" fmla="*/ 295275 w 295275"/>
                <a:gd name="connsiteY5-242" fmla="*/ 303904 h 599179"/>
                <a:gd name="connsiteX6-243" fmla="*/ 295275 w 295275"/>
                <a:gd name="connsiteY6-244" fmla="*/ 599179 h 599179"/>
                <a:gd name="connsiteX7-245" fmla="*/ 0 w 295275"/>
                <a:gd name="connsiteY7-246" fmla="*/ 599179 h 599179"/>
                <a:gd name="connsiteX8-247" fmla="*/ 0 w 295275"/>
                <a:gd name="connsiteY8-248" fmla="*/ 303904 h 599179"/>
                <a:gd name="connsiteX9-249" fmla="*/ 204540 w 295275"/>
                <a:gd name="connsiteY9-250" fmla="*/ 547 h 599179"/>
                <a:gd name="connsiteX10-251" fmla="*/ 207995 w 295275"/>
                <a:gd name="connsiteY10-252" fmla="*/ 0 h 599179"/>
                <a:gd name="connsiteX0-253" fmla="*/ 207995 w 295275"/>
                <a:gd name="connsiteY0-254" fmla="*/ 0 h 599179"/>
                <a:gd name="connsiteX1-255" fmla="*/ 218480 w 295275"/>
                <a:gd name="connsiteY1-256" fmla="*/ 17025 h 599179"/>
                <a:gd name="connsiteX2-257" fmla="*/ 263922 w 295275"/>
                <a:gd name="connsiteY2-258" fmla="*/ 59952 h 599179"/>
                <a:gd name="connsiteX3-259" fmla="*/ 275967 w 295275"/>
                <a:gd name="connsiteY3-260" fmla="*/ 66705 h 599179"/>
                <a:gd name="connsiteX4-261" fmla="*/ 152376 w 295275"/>
                <a:gd name="connsiteY4-262" fmla="*/ 303904 h 599179"/>
                <a:gd name="connsiteX5-263" fmla="*/ 295275 w 295275"/>
                <a:gd name="connsiteY5-264" fmla="*/ 303904 h 599179"/>
                <a:gd name="connsiteX6-265" fmla="*/ 295275 w 295275"/>
                <a:gd name="connsiteY6-266" fmla="*/ 599179 h 599179"/>
                <a:gd name="connsiteX7-267" fmla="*/ 0 w 295275"/>
                <a:gd name="connsiteY7-268" fmla="*/ 599179 h 599179"/>
                <a:gd name="connsiteX8-269" fmla="*/ 0 w 295275"/>
                <a:gd name="connsiteY8-270" fmla="*/ 303904 h 599179"/>
                <a:gd name="connsiteX9-271" fmla="*/ 204540 w 295275"/>
                <a:gd name="connsiteY9-272" fmla="*/ 547 h 599179"/>
                <a:gd name="connsiteX10-273" fmla="*/ 207995 w 295275"/>
                <a:gd name="connsiteY10-274" fmla="*/ 0 h 599179"/>
                <a:gd name="connsiteX0-275" fmla="*/ 207995 w 295275"/>
                <a:gd name="connsiteY0-276" fmla="*/ 0 h 599179"/>
                <a:gd name="connsiteX1-277" fmla="*/ 218480 w 295275"/>
                <a:gd name="connsiteY1-278" fmla="*/ 17025 h 599179"/>
                <a:gd name="connsiteX2-279" fmla="*/ 263922 w 295275"/>
                <a:gd name="connsiteY2-280" fmla="*/ 59952 h 599179"/>
                <a:gd name="connsiteX3-281" fmla="*/ 275967 w 295275"/>
                <a:gd name="connsiteY3-282" fmla="*/ 66705 h 599179"/>
                <a:gd name="connsiteX4-283" fmla="*/ 152376 w 295275"/>
                <a:gd name="connsiteY4-284" fmla="*/ 303904 h 599179"/>
                <a:gd name="connsiteX5-285" fmla="*/ 295275 w 295275"/>
                <a:gd name="connsiteY5-286" fmla="*/ 303904 h 599179"/>
                <a:gd name="connsiteX6-287" fmla="*/ 295275 w 295275"/>
                <a:gd name="connsiteY6-288" fmla="*/ 599179 h 599179"/>
                <a:gd name="connsiteX7-289" fmla="*/ 0 w 295275"/>
                <a:gd name="connsiteY7-290" fmla="*/ 599179 h 599179"/>
                <a:gd name="connsiteX8-291" fmla="*/ 0 w 295275"/>
                <a:gd name="connsiteY8-292" fmla="*/ 303904 h 599179"/>
                <a:gd name="connsiteX9-293" fmla="*/ 207995 w 295275"/>
                <a:gd name="connsiteY9-294" fmla="*/ 0 h 599179"/>
                <a:gd name="connsiteX0-295" fmla="*/ 207995 w 295275"/>
                <a:gd name="connsiteY0-296" fmla="*/ 0 h 599179"/>
                <a:gd name="connsiteX1-297" fmla="*/ 218480 w 295275"/>
                <a:gd name="connsiteY1-298" fmla="*/ 17025 h 599179"/>
                <a:gd name="connsiteX2-299" fmla="*/ 263922 w 295275"/>
                <a:gd name="connsiteY2-300" fmla="*/ 59952 h 599179"/>
                <a:gd name="connsiteX3-301" fmla="*/ 275967 w 295275"/>
                <a:gd name="connsiteY3-302" fmla="*/ 66705 h 599179"/>
                <a:gd name="connsiteX4-303" fmla="*/ 152376 w 295275"/>
                <a:gd name="connsiteY4-304" fmla="*/ 303904 h 599179"/>
                <a:gd name="connsiteX5-305" fmla="*/ 295275 w 295275"/>
                <a:gd name="connsiteY5-306" fmla="*/ 303904 h 599179"/>
                <a:gd name="connsiteX6-307" fmla="*/ 295275 w 295275"/>
                <a:gd name="connsiteY6-308" fmla="*/ 599179 h 599179"/>
                <a:gd name="connsiteX7-309" fmla="*/ 0 w 295275"/>
                <a:gd name="connsiteY7-310" fmla="*/ 599179 h 599179"/>
                <a:gd name="connsiteX8-311" fmla="*/ 0 w 295275"/>
                <a:gd name="connsiteY8-312" fmla="*/ 303904 h 599179"/>
                <a:gd name="connsiteX9-313" fmla="*/ 207995 w 295275"/>
                <a:gd name="connsiteY9-314" fmla="*/ 0 h 599179"/>
                <a:gd name="connsiteX0-315" fmla="*/ 207995 w 295275"/>
                <a:gd name="connsiteY0-316" fmla="*/ 0 h 599179"/>
                <a:gd name="connsiteX1-317" fmla="*/ 218480 w 295275"/>
                <a:gd name="connsiteY1-318" fmla="*/ 17025 h 599179"/>
                <a:gd name="connsiteX2-319" fmla="*/ 263922 w 295275"/>
                <a:gd name="connsiteY2-320" fmla="*/ 59952 h 599179"/>
                <a:gd name="connsiteX3-321" fmla="*/ 275967 w 295275"/>
                <a:gd name="connsiteY3-322" fmla="*/ 66705 h 599179"/>
                <a:gd name="connsiteX4-323" fmla="*/ 152376 w 295275"/>
                <a:gd name="connsiteY4-324" fmla="*/ 303904 h 599179"/>
                <a:gd name="connsiteX5-325" fmla="*/ 295275 w 295275"/>
                <a:gd name="connsiteY5-326" fmla="*/ 303904 h 599179"/>
                <a:gd name="connsiteX6-327" fmla="*/ 295275 w 295275"/>
                <a:gd name="connsiteY6-328" fmla="*/ 599179 h 599179"/>
                <a:gd name="connsiteX7-329" fmla="*/ 0 w 295275"/>
                <a:gd name="connsiteY7-330" fmla="*/ 599179 h 599179"/>
                <a:gd name="connsiteX8-331" fmla="*/ 0 w 295275"/>
                <a:gd name="connsiteY8-332" fmla="*/ 303904 h 599179"/>
                <a:gd name="connsiteX9-333" fmla="*/ 207995 w 295275"/>
                <a:gd name="connsiteY9-334" fmla="*/ 0 h 599179"/>
                <a:gd name="connsiteX0-335" fmla="*/ 207995 w 295275"/>
                <a:gd name="connsiteY0-336" fmla="*/ 0 h 599179"/>
                <a:gd name="connsiteX1-337" fmla="*/ 218480 w 295275"/>
                <a:gd name="connsiteY1-338" fmla="*/ 17025 h 599179"/>
                <a:gd name="connsiteX2-339" fmla="*/ 263922 w 295275"/>
                <a:gd name="connsiteY2-340" fmla="*/ 59952 h 599179"/>
                <a:gd name="connsiteX3-341" fmla="*/ 275967 w 295275"/>
                <a:gd name="connsiteY3-342" fmla="*/ 66705 h 599179"/>
                <a:gd name="connsiteX4-343" fmla="*/ 152376 w 295275"/>
                <a:gd name="connsiteY4-344" fmla="*/ 303904 h 599179"/>
                <a:gd name="connsiteX5-345" fmla="*/ 295275 w 295275"/>
                <a:gd name="connsiteY5-346" fmla="*/ 303904 h 599179"/>
                <a:gd name="connsiteX6-347" fmla="*/ 295275 w 295275"/>
                <a:gd name="connsiteY6-348" fmla="*/ 599179 h 599179"/>
                <a:gd name="connsiteX7-349" fmla="*/ 0 w 295275"/>
                <a:gd name="connsiteY7-350" fmla="*/ 599179 h 599179"/>
                <a:gd name="connsiteX8-351" fmla="*/ 0 w 295275"/>
                <a:gd name="connsiteY8-352" fmla="*/ 303904 h 599179"/>
                <a:gd name="connsiteX9-353" fmla="*/ 207995 w 295275"/>
                <a:gd name="connsiteY9-354" fmla="*/ 0 h 599179"/>
                <a:gd name="connsiteX0-355" fmla="*/ 207995 w 295275"/>
                <a:gd name="connsiteY0-356" fmla="*/ 0 h 599179"/>
                <a:gd name="connsiteX1-357" fmla="*/ 218480 w 295275"/>
                <a:gd name="connsiteY1-358" fmla="*/ 17025 h 599179"/>
                <a:gd name="connsiteX2-359" fmla="*/ 263922 w 295275"/>
                <a:gd name="connsiteY2-360" fmla="*/ 59952 h 599179"/>
                <a:gd name="connsiteX3-361" fmla="*/ 275967 w 295275"/>
                <a:gd name="connsiteY3-362" fmla="*/ 66705 h 599179"/>
                <a:gd name="connsiteX4-363" fmla="*/ 152376 w 295275"/>
                <a:gd name="connsiteY4-364" fmla="*/ 303904 h 599179"/>
                <a:gd name="connsiteX5-365" fmla="*/ 295275 w 295275"/>
                <a:gd name="connsiteY5-366" fmla="*/ 303904 h 599179"/>
                <a:gd name="connsiteX6-367" fmla="*/ 295275 w 295275"/>
                <a:gd name="connsiteY6-368" fmla="*/ 599179 h 599179"/>
                <a:gd name="connsiteX7-369" fmla="*/ 0 w 295275"/>
                <a:gd name="connsiteY7-370" fmla="*/ 599179 h 599179"/>
                <a:gd name="connsiteX8-371" fmla="*/ 0 w 295275"/>
                <a:gd name="connsiteY8-372" fmla="*/ 303904 h 599179"/>
                <a:gd name="connsiteX9-373" fmla="*/ 207995 w 295275"/>
                <a:gd name="connsiteY9-374" fmla="*/ 0 h 599179"/>
                <a:gd name="connsiteX0-375" fmla="*/ 207995 w 295275"/>
                <a:gd name="connsiteY0-376" fmla="*/ 0 h 599179"/>
                <a:gd name="connsiteX1-377" fmla="*/ 218480 w 295275"/>
                <a:gd name="connsiteY1-378" fmla="*/ 17025 h 599179"/>
                <a:gd name="connsiteX2-379" fmla="*/ 263922 w 295275"/>
                <a:gd name="connsiteY2-380" fmla="*/ 59952 h 599179"/>
                <a:gd name="connsiteX3-381" fmla="*/ 275967 w 295275"/>
                <a:gd name="connsiteY3-382" fmla="*/ 66705 h 599179"/>
                <a:gd name="connsiteX4-383" fmla="*/ 152376 w 295275"/>
                <a:gd name="connsiteY4-384" fmla="*/ 303904 h 599179"/>
                <a:gd name="connsiteX5-385" fmla="*/ 295275 w 295275"/>
                <a:gd name="connsiteY5-386" fmla="*/ 303904 h 599179"/>
                <a:gd name="connsiteX6-387" fmla="*/ 295275 w 295275"/>
                <a:gd name="connsiteY6-388" fmla="*/ 599179 h 599179"/>
                <a:gd name="connsiteX7-389" fmla="*/ 0 w 295275"/>
                <a:gd name="connsiteY7-390" fmla="*/ 599179 h 599179"/>
                <a:gd name="connsiteX8-391" fmla="*/ 0 w 295275"/>
                <a:gd name="connsiteY8-392" fmla="*/ 303904 h 599179"/>
                <a:gd name="connsiteX9-393" fmla="*/ 207995 w 295275"/>
                <a:gd name="connsiteY9-394" fmla="*/ 0 h 599179"/>
                <a:gd name="connsiteX0-395" fmla="*/ 207995 w 295275"/>
                <a:gd name="connsiteY0-396" fmla="*/ 0 h 599179"/>
                <a:gd name="connsiteX1-397" fmla="*/ 218480 w 295275"/>
                <a:gd name="connsiteY1-398" fmla="*/ 17025 h 599179"/>
                <a:gd name="connsiteX2-399" fmla="*/ 263922 w 295275"/>
                <a:gd name="connsiteY2-400" fmla="*/ 59952 h 599179"/>
                <a:gd name="connsiteX3-401" fmla="*/ 275967 w 295275"/>
                <a:gd name="connsiteY3-402" fmla="*/ 66705 h 599179"/>
                <a:gd name="connsiteX4-403" fmla="*/ 152376 w 295275"/>
                <a:gd name="connsiteY4-404" fmla="*/ 303904 h 599179"/>
                <a:gd name="connsiteX5-405" fmla="*/ 295275 w 295275"/>
                <a:gd name="connsiteY5-406" fmla="*/ 303904 h 599179"/>
                <a:gd name="connsiteX6-407" fmla="*/ 295275 w 295275"/>
                <a:gd name="connsiteY6-408" fmla="*/ 599179 h 599179"/>
                <a:gd name="connsiteX7-409" fmla="*/ 0 w 295275"/>
                <a:gd name="connsiteY7-410" fmla="*/ 599179 h 599179"/>
                <a:gd name="connsiteX8-411" fmla="*/ 0 w 295275"/>
                <a:gd name="connsiteY8-412" fmla="*/ 303904 h 599179"/>
                <a:gd name="connsiteX9-413" fmla="*/ 207995 w 295275"/>
                <a:gd name="connsiteY9-414" fmla="*/ 0 h 599179"/>
                <a:gd name="connsiteX0-415" fmla="*/ 207995 w 295275"/>
                <a:gd name="connsiteY0-416" fmla="*/ 0 h 599179"/>
                <a:gd name="connsiteX1-417" fmla="*/ 218480 w 295275"/>
                <a:gd name="connsiteY1-418" fmla="*/ 17025 h 599179"/>
                <a:gd name="connsiteX2-419" fmla="*/ 263922 w 295275"/>
                <a:gd name="connsiteY2-420" fmla="*/ 59952 h 599179"/>
                <a:gd name="connsiteX3-421" fmla="*/ 275967 w 295275"/>
                <a:gd name="connsiteY3-422" fmla="*/ 66705 h 599179"/>
                <a:gd name="connsiteX4-423" fmla="*/ 152376 w 295275"/>
                <a:gd name="connsiteY4-424" fmla="*/ 303904 h 599179"/>
                <a:gd name="connsiteX5-425" fmla="*/ 295275 w 295275"/>
                <a:gd name="connsiteY5-426" fmla="*/ 303904 h 599179"/>
                <a:gd name="connsiteX6-427" fmla="*/ 295275 w 295275"/>
                <a:gd name="connsiteY6-428" fmla="*/ 599179 h 599179"/>
                <a:gd name="connsiteX7-429" fmla="*/ 0 w 295275"/>
                <a:gd name="connsiteY7-430" fmla="*/ 599179 h 599179"/>
                <a:gd name="connsiteX8-431" fmla="*/ 0 w 295275"/>
                <a:gd name="connsiteY8-432" fmla="*/ 334942 h 599179"/>
                <a:gd name="connsiteX9-433" fmla="*/ 207995 w 295275"/>
                <a:gd name="connsiteY9-434" fmla="*/ 0 h 599179"/>
                <a:gd name="connsiteX0-435" fmla="*/ 207995 w 295275"/>
                <a:gd name="connsiteY0-436" fmla="*/ 0 h 599179"/>
                <a:gd name="connsiteX1-437" fmla="*/ 218480 w 295275"/>
                <a:gd name="connsiteY1-438" fmla="*/ 17025 h 599179"/>
                <a:gd name="connsiteX2-439" fmla="*/ 263922 w 295275"/>
                <a:gd name="connsiteY2-440" fmla="*/ 59952 h 599179"/>
                <a:gd name="connsiteX3-441" fmla="*/ 275967 w 295275"/>
                <a:gd name="connsiteY3-442" fmla="*/ 66705 h 599179"/>
                <a:gd name="connsiteX4-443" fmla="*/ 152376 w 295275"/>
                <a:gd name="connsiteY4-444" fmla="*/ 303904 h 599179"/>
                <a:gd name="connsiteX5-445" fmla="*/ 295275 w 295275"/>
                <a:gd name="connsiteY5-446" fmla="*/ 303904 h 599179"/>
                <a:gd name="connsiteX6-447" fmla="*/ 295275 w 295275"/>
                <a:gd name="connsiteY6-448" fmla="*/ 599179 h 599179"/>
                <a:gd name="connsiteX7-449" fmla="*/ 0 w 295275"/>
                <a:gd name="connsiteY7-450" fmla="*/ 599179 h 599179"/>
                <a:gd name="connsiteX8-451" fmla="*/ 0 w 295275"/>
                <a:gd name="connsiteY8-452" fmla="*/ 334942 h 599179"/>
                <a:gd name="connsiteX9-453" fmla="*/ 207995 w 295275"/>
                <a:gd name="connsiteY9-454" fmla="*/ 0 h 599179"/>
                <a:gd name="connsiteX0-455" fmla="*/ 207995 w 295275"/>
                <a:gd name="connsiteY0-456" fmla="*/ 0 h 599179"/>
                <a:gd name="connsiteX1-457" fmla="*/ 218480 w 295275"/>
                <a:gd name="connsiteY1-458" fmla="*/ 17025 h 599179"/>
                <a:gd name="connsiteX2-459" fmla="*/ 263922 w 295275"/>
                <a:gd name="connsiteY2-460" fmla="*/ 59952 h 599179"/>
                <a:gd name="connsiteX3-461" fmla="*/ 275967 w 295275"/>
                <a:gd name="connsiteY3-462" fmla="*/ 66705 h 599179"/>
                <a:gd name="connsiteX4-463" fmla="*/ 152376 w 295275"/>
                <a:gd name="connsiteY4-464" fmla="*/ 303904 h 599179"/>
                <a:gd name="connsiteX5-465" fmla="*/ 295275 w 295275"/>
                <a:gd name="connsiteY5-466" fmla="*/ 303904 h 599179"/>
                <a:gd name="connsiteX6-467" fmla="*/ 295275 w 295275"/>
                <a:gd name="connsiteY6-468" fmla="*/ 599179 h 599179"/>
                <a:gd name="connsiteX7-469" fmla="*/ 0 w 295275"/>
                <a:gd name="connsiteY7-470" fmla="*/ 599179 h 599179"/>
                <a:gd name="connsiteX8-471" fmla="*/ 0 w 295275"/>
                <a:gd name="connsiteY8-472" fmla="*/ 334942 h 599179"/>
                <a:gd name="connsiteX9-473" fmla="*/ 207995 w 295275"/>
                <a:gd name="connsiteY9-474" fmla="*/ 0 h 5991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</a:cxnLst>
              <a:rect l="l" t="t" r="r" b="b"/>
              <a:pathLst>
                <a:path w="295275" h="599179">
                  <a:moveTo>
                    <a:pt x="207995" y="0"/>
                  </a:moveTo>
                  <a:lnTo>
                    <a:pt x="218480" y="17025"/>
                  </a:lnTo>
                  <a:cubicBezTo>
                    <a:pt x="231034" y="32364"/>
                    <a:pt x="246314" y="46986"/>
                    <a:pt x="263922" y="59952"/>
                  </a:cubicBezTo>
                  <a:lnTo>
                    <a:pt x="275967" y="66705"/>
                  </a:lnTo>
                  <a:cubicBezTo>
                    <a:pt x="274744" y="66607"/>
                    <a:pt x="166924" y="148026"/>
                    <a:pt x="152376" y="303904"/>
                  </a:cubicBezTo>
                  <a:lnTo>
                    <a:pt x="295275" y="303904"/>
                  </a:lnTo>
                  <a:lnTo>
                    <a:pt x="295275" y="599179"/>
                  </a:lnTo>
                  <a:lnTo>
                    <a:pt x="0" y="599179"/>
                  </a:lnTo>
                  <a:lnTo>
                    <a:pt x="0" y="334942"/>
                  </a:lnTo>
                  <a:cubicBezTo>
                    <a:pt x="10368" y="113589"/>
                    <a:pt x="207637" y="2353"/>
                    <a:pt x="207995" y="0"/>
                  </a:cubicBezTo>
                  <a:close/>
                </a:path>
              </a:pathLst>
            </a:custGeom>
            <a:grpFill/>
            <a:ln w="31750" cap="rnd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12" name="组合 11"/>
          <p:cNvGrpSpPr/>
          <p:nvPr>
            <p:custDataLst>
              <p:tags r:id="rId11"/>
            </p:custDataLst>
          </p:nvPr>
        </p:nvGrpSpPr>
        <p:grpSpPr>
          <a:xfrm>
            <a:off x="10166667" y="5869394"/>
            <a:ext cx="820622" cy="683852"/>
            <a:chOff x="13507" y="7307"/>
            <a:chExt cx="4780" cy="4212"/>
          </a:xfrm>
          <a:solidFill>
            <a:srgbClr val="000000">
              <a:alpha val="10000"/>
            </a:srgbClr>
          </a:solidFill>
        </p:grpSpPr>
        <p:sp>
          <p:nvSpPr>
            <p:cNvPr id="13" name="任意多边形: 形状 26"/>
            <p:cNvSpPr>
              <a:spLocks noChangeAspect="1"/>
            </p:cNvSpPr>
            <p:nvPr>
              <p:custDataLst>
                <p:tags r:id="rId12"/>
              </p:custDataLst>
            </p:nvPr>
          </p:nvSpPr>
          <p:spPr>
            <a:xfrm rot="10800000">
              <a:off x="13507" y="7307"/>
              <a:ext cx="2079" cy="4212"/>
            </a:xfrm>
            <a:custGeom>
              <a:gdLst>
                <a:gd name="connsiteX0" fmla="*/ 207995 w 295275"/>
                <a:gd name="connsiteY0" fmla="*/ 0 h 599179"/>
                <a:gd name="connsiteX1" fmla="*/ 218480 w 295275"/>
                <a:gd name="connsiteY1" fmla="*/ 17025 h 599179"/>
                <a:gd name="connsiteX2" fmla="*/ 263922 w 295275"/>
                <a:gd name="connsiteY2" fmla="*/ 59952 h 599179"/>
                <a:gd name="connsiteX3" fmla="*/ 275967 w 295275"/>
                <a:gd name="connsiteY3" fmla="*/ 66705 h 599179"/>
                <a:gd name="connsiteX4" fmla="*/ 258864 w 295275"/>
                <a:gd name="connsiteY4" fmla="*/ 77309 h 599179"/>
                <a:gd name="connsiteX5" fmla="*/ 164932 w 295275"/>
                <a:gd name="connsiteY5" fmla="*/ 229252 h 599179"/>
                <a:gd name="connsiteX6" fmla="*/ 145322 w 295275"/>
                <a:gd name="connsiteY6" fmla="*/ 303904 h 599179"/>
                <a:gd name="connsiteX7" fmla="*/ 295275 w 295275"/>
                <a:gd name="connsiteY7" fmla="*/ 303904 h 599179"/>
                <a:gd name="connsiteX8" fmla="*/ 295275 w 295275"/>
                <a:gd name="connsiteY8" fmla="*/ 599179 h 599179"/>
                <a:gd name="connsiteX9" fmla="*/ 0 w 295275"/>
                <a:gd name="connsiteY9" fmla="*/ 599179 h 599179"/>
                <a:gd name="connsiteX10" fmla="*/ 0 w 295275"/>
                <a:gd name="connsiteY10" fmla="*/ 303904 h 599179"/>
                <a:gd name="connsiteX11" fmla="*/ 5952 w 295275"/>
                <a:gd name="connsiteY11" fmla="*/ 269304 h 599179"/>
                <a:gd name="connsiteX12" fmla="*/ 204540 w 295275"/>
                <a:gd name="connsiteY12" fmla="*/ 547 h 599179"/>
                <a:gd name="connsiteX0-1" fmla="*/ 207995 w 295275"/>
                <a:gd name="connsiteY0-2" fmla="*/ 0 h 599179"/>
                <a:gd name="connsiteX1-3" fmla="*/ 218480 w 295275"/>
                <a:gd name="connsiteY1-4" fmla="*/ 17025 h 599179"/>
                <a:gd name="connsiteX2-5" fmla="*/ 263922 w 295275"/>
                <a:gd name="connsiteY2-6" fmla="*/ 59952 h 599179"/>
                <a:gd name="connsiteX3-7" fmla="*/ 275967 w 295275"/>
                <a:gd name="connsiteY3-8" fmla="*/ 66705 h 599179"/>
                <a:gd name="connsiteX4-9" fmla="*/ 258864 w 295275"/>
                <a:gd name="connsiteY4-10" fmla="*/ 77309 h 599179"/>
                <a:gd name="connsiteX5-11" fmla="*/ 164932 w 295275"/>
                <a:gd name="connsiteY5-12" fmla="*/ 229252 h 599179"/>
                <a:gd name="connsiteX6-13" fmla="*/ 152376 w 295275"/>
                <a:gd name="connsiteY6-14" fmla="*/ 303904 h 599179"/>
                <a:gd name="connsiteX7-15" fmla="*/ 295275 w 295275"/>
                <a:gd name="connsiteY7-16" fmla="*/ 303904 h 599179"/>
                <a:gd name="connsiteX8-17" fmla="*/ 295275 w 295275"/>
                <a:gd name="connsiteY8-18" fmla="*/ 599179 h 599179"/>
                <a:gd name="connsiteX9-19" fmla="*/ 0 w 295275"/>
                <a:gd name="connsiteY9-20" fmla="*/ 599179 h 599179"/>
                <a:gd name="connsiteX10-21" fmla="*/ 0 w 295275"/>
                <a:gd name="connsiteY10-22" fmla="*/ 303904 h 599179"/>
                <a:gd name="connsiteX11-23" fmla="*/ 5952 w 295275"/>
                <a:gd name="connsiteY11-24" fmla="*/ 269304 h 599179"/>
                <a:gd name="connsiteX12-25" fmla="*/ 204540 w 295275"/>
                <a:gd name="connsiteY12-26" fmla="*/ 547 h 599179"/>
                <a:gd name="connsiteX13" fmla="*/ 207995 w 295275"/>
                <a:gd name="connsiteY13" fmla="*/ 0 h 599179"/>
                <a:gd name="connsiteX0-27" fmla="*/ 207995 w 295275"/>
                <a:gd name="connsiteY0-28" fmla="*/ 0 h 599179"/>
                <a:gd name="connsiteX1-29" fmla="*/ 218480 w 295275"/>
                <a:gd name="connsiteY1-30" fmla="*/ 17025 h 599179"/>
                <a:gd name="connsiteX2-31" fmla="*/ 263922 w 295275"/>
                <a:gd name="connsiteY2-32" fmla="*/ 59952 h 599179"/>
                <a:gd name="connsiteX3-33" fmla="*/ 275967 w 295275"/>
                <a:gd name="connsiteY3-34" fmla="*/ 66705 h 599179"/>
                <a:gd name="connsiteX4-35" fmla="*/ 258864 w 295275"/>
                <a:gd name="connsiteY4-36" fmla="*/ 77309 h 599179"/>
                <a:gd name="connsiteX5-37" fmla="*/ 164932 w 295275"/>
                <a:gd name="connsiteY5-38" fmla="*/ 229252 h 599179"/>
                <a:gd name="connsiteX6-39" fmla="*/ 152376 w 295275"/>
                <a:gd name="connsiteY6-40" fmla="*/ 303904 h 599179"/>
                <a:gd name="connsiteX7-41" fmla="*/ 295275 w 295275"/>
                <a:gd name="connsiteY7-42" fmla="*/ 303904 h 599179"/>
                <a:gd name="connsiteX8-43" fmla="*/ 295275 w 295275"/>
                <a:gd name="connsiteY8-44" fmla="*/ 599179 h 599179"/>
                <a:gd name="connsiteX9-45" fmla="*/ 0 w 295275"/>
                <a:gd name="connsiteY9-46" fmla="*/ 599179 h 599179"/>
                <a:gd name="connsiteX10-47" fmla="*/ 0 w 295275"/>
                <a:gd name="connsiteY10-48" fmla="*/ 303904 h 599179"/>
                <a:gd name="connsiteX11-49" fmla="*/ 5952 w 295275"/>
                <a:gd name="connsiteY11-50" fmla="*/ 269304 h 599179"/>
                <a:gd name="connsiteX12-51" fmla="*/ 204540 w 295275"/>
                <a:gd name="connsiteY12-52" fmla="*/ 547 h 599179"/>
                <a:gd name="connsiteX13-53" fmla="*/ 207995 w 295275"/>
                <a:gd name="connsiteY13-54" fmla="*/ 0 h 599179"/>
                <a:gd name="connsiteX0-55" fmla="*/ 207995 w 295275"/>
                <a:gd name="connsiteY0-56" fmla="*/ 0 h 599179"/>
                <a:gd name="connsiteX1-57" fmla="*/ 218480 w 295275"/>
                <a:gd name="connsiteY1-58" fmla="*/ 17025 h 599179"/>
                <a:gd name="connsiteX2-59" fmla="*/ 263922 w 295275"/>
                <a:gd name="connsiteY2-60" fmla="*/ 59952 h 599179"/>
                <a:gd name="connsiteX3-61" fmla="*/ 275967 w 295275"/>
                <a:gd name="connsiteY3-62" fmla="*/ 66705 h 599179"/>
                <a:gd name="connsiteX4-63" fmla="*/ 258864 w 295275"/>
                <a:gd name="connsiteY4-64" fmla="*/ 77309 h 599179"/>
                <a:gd name="connsiteX5-65" fmla="*/ 164932 w 295275"/>
                <a:gd name="connsiteY5-66" fmla="*/ 229252 h 599179"/>
                <a:gd name="connsiteX6-67" fmla="*/ 152376 w 295275"/>
                <a:gd name="connsiteY6-68" fmla="*/ 303904 h 599179"/>
                <a:gd name="connsiteX7-69" fmla="*/ 295275 w 295275"/>
                <a:gd name="connsiteY7-70" fmla="*/ 303904 h 599179"/>
                <a:gd name="connsiteX8-71" fmla="*/ 295275 w 295275"/>
                <a:gd name="connsiteY8-72" fmla="*/ 599179 h 599179"/>
                <a:gd name="connsiteX9-73" fmla="*/ 0 w 295275"/>
                <a:gd name="connsiteY9-74" fmla="*/ 599179 h 599179"/>
                <a:gd name="connsiteX10-75" fmla="*/ 0 w 295275"/>
                <a:gd name="connsiteY10-76" fmla="*/ 303904 h 599179"/>
                <a:gd name="connsiteX11-77" fmla="*/ 5952 w 295275"/>
                <a:gd name="connsiteY11-78" fmla="*/ 269304 h 599179"/>
                <a:gd name="connsiteX12-79" fmla="*/ 204540 w 295275"/>
                <a:gd name="connsiteY12-80" fmla="*/ 547 h 599179"/>
                <a:gd name="connsiteX13-81" fmla="*/ 207995 w 295275"/>
                <a:gd name="connsiteY13-82" fmla="*/ 0 h 599179"/>
                <a:gd name="connsiteX0-83" fmla="*/ 207995 w 295275"/>
                <a:gd name="connsiteY0-84" fmla="*/ 0 h 599179"/>
                <a:gd name="connsiteX1-85" fmla="*/ 218480 w 295275"/>
                <a:gd name="connsiteY1-86" fmla="*/ 17025 h 599179"/>
                <a:gd name="connsiteX2-87" fmla="*/ 263922 w 295275"/>
                <a:gd name="connsiteY2-88" fmla="*/ 59952 h 599179"/>
                <a:gd name="connsiteX3-89" fmla="*/ 275967 w 295275"/>
                <a:gd name="connsiteY3-90" fmla="*/ 66705 h 599179"/>
                <a:gd name="connsiteX4-91" fmla="*/ 258864 w 295275"/>
                <a:gd name="connsiteY4-92" fmla="*/ 77309 h 599179"/>
                <a:gd name="connsiteX5-93" fmla="*/ 152376 w 295275"/>
                <a:gd name="connsiteY5-94" fmla="*/ 303904 h 599179"/>
                <a:gd name="connsiteX6-95" fmla="*/ 295275 w 295275"/>
                <a:gd name="connsiteY6-96" fmla="*/ 303904 h 599179"/>
                <a:gd name="connsiteX7-97" fmla="*/ 295275 w 295275"/>
                <a:gd name="connsiteY7-98" fmla="*/ 599179 h 599179"/>
                <a:gd name="connsiteX8-99" fmla="*/ 0 w 295275"/>
                <a:gd name="connsiteY8-100" fmla="*/ 599179 h 599179"/>
                <a:gd name="connsiteX9-101" fmla="*/ 0 w 295275"/>
                <a:gd name="connsiteY9-102" fmla="*/ 303904 h 599179"/>
                <a:gd name="connsiteX10-103" fmla="*/ 5952 w 295275"/>
                <a:gd name="connsiteY10-104" fmla="*/ 269304 h 599179"/>
                <a:gd name="connsiteX11-105" fmla="*/ 204540 w 295275"/>
                <a:gd name="connsiteY11-106" fmla="*/ 547 h 599179"/>
                <a:gd name="connsiteX12-107" fmla="*/ 207995 w 295275"/>
                <a:gd name="connsiteY12-108" fmla="*/ 0 h 599179"/>
                <a:gd name="connsiteX0-109" fmla="*/ 207995 w 295275"/>
                <a:gd name="connsiteY0-110" fmla="*/ 0 h 599179"/>
                <a:gd name="connsiteX1-111" fmla="*/ 218480 w 295275"/>
                <a:gd name="connsiteY1-112" fmla="*/ 17025 h 599179"/>
                <a:gd name="connsiteX2-113" fmla="*/ 263922 w 295275"/>
                <a:gd name="connsiteY2-114" fmla="*/ 59952 h 599179"/>
                <a:gd name="connsiteX3-115" fmla="*/ 275967 w 295275"/>
                <a:gd name="connsiteY3-116" fmla="*/ 66705 h 599179"/>
                <a:gd name="connsiteX4-117" fmla="*/ 258864 w 295275"/>
                <a:gd name="connsiteY4-118" fmla="*/ 77309 h 599179"/>
                <a:gd name="connsiteX5-119" fmla="*/ 152376 w 295275"/>
                <a:gd name="connsiteY5-120" fmla="*/ 303904 h 599179"/>
                <a:gd name="connsiteX6-121" fmla="*/ 295275 w 295275"/>
                <a:gd name="connsiteY6-122" fmla="*/ 303904 h 599179"/>
                <a:gd name="connsiteX7-123" fmla="*/ 295275 w 295275"/>
                <a:gd name="connsiteY7-124" fmla="*/ 599179 h 599179"/>
                <a:gd name="connsiteX8-125" fmla="*/ 0 w 295275"/>
                <a:gd name="connsiteY8-126" fmla="*/ 599179 h 599179"/>
                <a:gd name="connsiteX9-127" fmla="*/ 0 w 295275"/>
                <a:gd name="connsiteY9-128" fmla="*/ 303904 h 599179"/>
                <a:gd name="connsiteX10-129" fmla="*/ 5952 w 295275"/>
                <a:gd name="connsiteY10-130" fmla="*/ 269304 h 599179"/>
                <a:gd name="connsiteX11-131" fmla="*/ 204540 w 295275"/>
                <a:gd name="connsiteY11-132" fmla="*/ 547 h 599179"/>
                <a:gd name="connsiteX12-133" fmla="*/ 207995 w 295275"/>
                <a:gd name="connsiteY12-134" fmla="*/ 0 h 599179"/>
                <a:gd name="connsiteX0-135" fmla="*/ 207995 w 295275"/>
                <a:gd name="connsiteY0-136" fmla="*/ 0 h 599179"/>
                <a:gd name="connsiteX1-137" fmla="*/ 218480 w 295275"/>
                <a:gd name="connsiteY1-138" fmla="*/ 17025 h 599179"/>
                <a:gd name="connsiteX2-139" fmla="*/ 263922 w 295275"/>
                <a:gd name="connsiteY2-140" fmla="*/ 59952 h 599179"/>
                <a:gd name="connsiteX3-141" fmla="*/ 275967 w 295275"/>
                <a:gd name="connsiteY3-142" fmla="*/ 66705 h 599179"/>
                <a:gd name="connsiteX4-143" fmla="*/ 152376 w 295275"/>
                <a:gd name="connsiteY4-144" fmla="*/ 303904 h 599179"/>
                <a:gd name="connsiteX5-145" fmla="*/ 295275 w 295275"/>
                <a:gd name="connsiteY5-146" fmla="*/ 303904 h 599179"/>
                <a:gd name="connsiteX6-147" fmla="*/ 295275 w 295275"/>
                <a:gd name="connsiteY6-148" fmla="*/ 599179 h 599179"/>
                <a:gd name="connsiteX7-149" fmla="*/ 0 w 295275"/>
                <a:gd name="connsiteY7-150" fmla="*/ 599179 h 599179"/>
                <a:gd name="connsiteX8-151" fmla="*/ 0 w 295275"/>
                <a:gd name="connsiteY8-152" fmla="*/ 303904 h 599179"/>
                <a:gd name="connsiteX9-153" fmla="*/ 5952 w 295275"/>
                <a:gd name="connsiteY9-154" fmla="*/ 269304 h 599179"/>
                <a:gd name="connsiteX10-155" fmla="*/ 204540 w 295275"/>
                <a:gd name="connsiteY10-156" fmla="*/ 547 h 599179"/>
                <a:gd name="connsiteX11-157" fmla="*/ 207995 w 295275"/>
                <a:gd name="connsiteY11-158" fmla="*/ 0 h 599179"/>
                <a:gd name="connsiteX0-159" fmla="*/ 207995 w 295275"/>
                <a:gd name="connsiteY0-160" fmla="*/ 0 h 599179"/>
                <a:gd name="connsiteX1-161" fmla="*/ 218480 w 295275"/>
                <a:gd name="connsiteY1-162" fmla="*/ 17025 h 599179"/>
                <a:gd name="connsiteX2-163" fmla="*/ 263922 w 295275"/>
                <a:gd name="connsiteY2-164" fmla="*/ 59952 h 599179"/>
                <a:gd name="connsiteX3-165" fmla="*/ 275967 w 295275"/>
                <a:gd name="connsiteY3-166" fmla="*/ 66705 h 599179"/>
                <a:gd name="connsiteX4-167" fmla="*/ 152376 w 295275"/>
                <a:gd name="connsiteY4-168" fmla="*/ 303904 h 599179"/>
                <a:gd name="connsiteX5-169" fmla="*/ 295275 w 295275"/>
                <a:gd name="connsiteY5-170" fmla="*/ 303904 h 599179"/>
                <a:gd name="connsiteX6-171" fmla="*/ 295275 w 295275"/>
                <a:gd name="connsiteY6-172" fmla="*/ 599179 h 599179"/>
                <a:gd name="connsiteX7-173" fmla="*/ 0 w 295275"/>
                <a:gd name="connsiteY7-174" fmla="*/ 599179 h 599179"/>
                <a:gd name="connsiteX8-175" fmla="*/ 0 w 295275"/>
                <a:gd name="connsiteY8-176" fmla="*/ 303904 h 599179"/>
                <a:gd name="connsiteX9-177" fmla="*/ 5952 w 295275"/>
                <a:gd name="connsiteY9-178" fmla="*/ 269304 h 599179"/>
                <a:gd name="connsiteX10-179" fmla="*/ 204540 w 295275"/>
                <a:gd name="connsiteY10-180" fmla="*/ 547 h 599179"/>
                <a:gd name="connsiteX11-181" fmla="*/ 207995 w 295275"/>
                <a:gd name="connsiteY11-182" fmla="*/ 0 h 599179"/>
                <a:gd name="connsiteX0-183" fmla="*/ 207995 w 295275"/>
                <a:gd name="connsiteY0-184" fmla="*/ 0 h 599179"/>
                <a:gd name="connsiteX1-185" fmla="*/ 218480 w 295275"/>
                <a:gd name="connsiteY1-186" fmla="*/ 17025 h 599179"/>
                <a:gd name="connsiteX2-187" fmla="*/ 263922 w 295275"/>
                <a:gd name="connsiteY2-188" fmla="*/ 59952 h 599179"/>
                <a:gd name="connsiteX3-189" fmla="*/ 275967 w 295275"/>
                <a:gd name="connsiteY3-190" fmla="*/ 66705 h 599179"/>
                <a:gd name="connsiteX4-191" fmla="*/ 152376 w 295275"/>
                <a:gd name="connsiteY4-192" fmla="*/ 303904 h 599179"/>
                <a:gd name="connsiteX5-193" fmla="*/ 295275 w 295275"/>
                <a:gd name="connsiteY5-194" fmla="*/ 303904 h 599179"/>
                <a:gd name="connsiteX6-195" fmla="*/ 295275 w 295275"/>
                <a:gd name="connsiteY6-196" fmla="*/ 599179 h 599179"/>
                <a:gd name="connsiteX7-197" fmla="*/ 0 w 295275"/>
                <a:gd name="connsiteY7-198" fmla="*/ 599179 h 599179"/>
                <a:gd name="connsiteX8-199" fmla="*/ 0 w 295275"/>
                <a:gd name="connsiteY8-200" fmla="*/ 303904 h 599179"/>
                <a:gd name="connsiteX9-201" fmla="*/ 5952 w 295275"/>
                <a:gd name="connsiteY9-202" fmla="*/ 269304 h 599179"/>
                <a:gd name="connsiteX10-203" fmla="*/ 204540 w 295275"/>
                <a:gd name="connsiteY10-204" fmla="*/ 547 h 599179"/>
                <a:gd name="connsiteX11-205" fmla="*/ 207995 w 295275"/>
                <a:gd name="connsiteY11-206" fmla="*/ 0 h 599179"/>
                <a:gd name="connsiteX0-207" fmla="*/ 207995 w 295275"/>
                <a:gd name="connsiteY0-208" fmla="*/ 0 h 599179"/>
                <a:gd name="connsiteX1-209" fmla="*/ 218480 w 295275"/>
                <a:gd name="connsiteY1-210" fmla="*/ 17025 h 599179"/>
                <a:gd name="connsiteX2-211" fmla="*/ 263922 w 295275"/>
                <a:gd name="connsiteY2-212" fmla="*/ 59952 h 599179"/>
                <a:gd name="connsiteX3-213" fmla="*/ 275967 w 295275"/>
                <a:gd name="connsiteY3-214" fmla="*/ 66705 h 599179"/>
                <a:gd name="connsiteX4-215" fmla="*/ 152376 w 295275"/>
                <a:gd name="connsiteY4-216" fmla="*/ 303904 h 599179"/>
                <a:gd name="connsiteX5-217" fmla="*/ 295275 w 295275"/>
                <a:gd name="connsiteY5-218" fmla="*/ 303904 h 599179"/>
                <a:gd name="connsiteX6-219" fmla="*/ 295275 w 295275"/>
                <a:gd name="connsiteY6-220" fmla="*/ 599179 h 599179"/>
                <a:gd name="connsiteX7-221" fmla="*/ 0 w 295275"/>
                <a:gd name="connsiteY7-222" fmla="*/ 599179 h 599179"/>
                <a:gd name="connsiteX8-223" fmla="*/ 0 w 295275"/>
                <a:gd name="connsiteY8-224" fmla="*/ 303904 h 599179"/>
                <a:gd name="connsiteX9-225" fmla="*/ 5952 w 295275"/>
                <a:gd name="connsiteY9-226" fmla="*/ 269304 h 599179"/>
                <a:gd name="connsiteX10-227" fmla="*/ 204540 w 295275"/>
                <a:gd name="connsiteY10-228" fmla="*/ 547 h 599179"/>
                <a:gd name="connsiteX11-229" fmla="*/ 207995 w 295275"/>
                <a:gd name="connsiteY11-230" fmla="*/ 0 h 599179"/>
                <a:gd name="connsiteX0-231" fmla="*/ 207995 w 295275"/>
                <a:gd name="connsiteY0-232" fmla="*/ 0 h 599179"/>
                <a:gd name="connsiteX1-233" fmla="*/ 218480 w 295275"/>
                <a:gd name="connsiteY1-234" fmla="*/ 17025 h 599179"/>
                <a:gd name="connsiteX2-235" fmla="*/ 263922 w 295275"/>
                <a:gd name="connsiteY2-236" fmla="*/ 59952 h 599179"/>
                <a:gd name="connsiteX3-237" fmla="*/ 275967 w 295275"/>
                <a:gd name="connsiteY3-238" fmla="*/ 66705 h 599179"/>
                <a:gd name="connsiteX4-239" fmla="*/ 152376 w 295275"/>
                <a:gd name="connsiteY4-240" fmla="*/ 303904 h 599179"/>
                <a:gd name="connsiteX5-241" fmla="*/ 295275 w 295275"/>
                <a:gd name="connsiteY5-242" fmla="*/ 303904 h 599179"/>
                <a:gd name="connsiteX6-243" fmla="*/ 295275 w 295275"/>
                <a:gd name="connsiteY6-244" fmla="*/ 599179 h 599179"/>
                <a:gd name="connsiteX7-245" fmla="*/ 0 w 295275"/>
                <a:gd name="connsiteY7-246" fmla="*/ 599179 h 599179"/>
                <a:gd name="connsiteX8-247" fmla="*/ 0 w 295275"/>
                <a:gd name="connsiteY8-248" fmla="*/ 303904 h 599179"/>
                <a:gd name="connsiteX9-249" fmla="*/ 204540 w 295275"/>
                <a:gd name="connsiteY9-250" fmla="*/ 547 h 599179"/>
                <a:gd name="connsiteX10-251" fmla="*/ 207995 w 295275"/>
                <a:gd name="connsiteY10-252" fmla="*/ 0 h 599179"/>
                <a:gd name="connsiteX0-253" fmla="*/ 207995 w 295275"/>
                <a:gd name="connsiteY0-254" fmla="*/ 0 h 599179"/>
                <a:gd name="connsiteX1-255" fmla="*/ 218480 w 295275"/>
                <a:gd name="connsiteY1-256" fmla="*/ 17025 h 599179"/>
                <a:gd name="connsiteX2-257" fmla="*/ 263922 w 295275"/>
                <a:gd name="connsiteY2-258" fmla="*/ 59952 h 599179"/>
                <a:gd name="connsiteX3-259" fmla="*/ 275967 w 295275"/>
                <a:gd name="connsiteY3-260" fmla="*/ 66705 h 599179"/>
                <a:gd name="connsiteX4-261" fmla="*/ 152376 w 295275"/>
                <a:gd name="connsiteY4-262" fmla="*/ 303904 h 599179"/>
                <a:gd name="connsiteX5-263" fmla="*/ 295275 w 295275"/>
                <a:gd name="connsiteY5-264" fmla="*/ 303904 h 599179"/>
                <a:gd name="connsiteX6-265" fmla="*/ 295275 w 295275"/>
                <a:gd name="connsiteY6-266" fmla="*/ 599179 h 599179"/>
                <a:gd name="connsiteX7-267" fmla="*/ 0 w 295275"/>
                <a:gd name="connsiteY7-268" fmla="*/ 599179 h 599179"/>
                <a:gd name="connsiteX8-269" fmla="*/ 0 w 295275"/>
                <a:gd name="connsiteY8-270" fmla="*/ 303904 h 599179"/>
                <a:gd name="connsiteX9-271" fmla="*/ 204540 w 295275"/>
                <a:gd name="connsiteY9-272" fmla="*/ 547 h 599179"/>
                <a:gd name="connsiteX10-273" fmla="*/ 207995 w 295275"/>
                <a:gd name="connsiteY10-274" fmla="*/ 0 h 599179"/>
                <a:gd name="connsiteX0-275" fmla="*/ 207995 w 295275"/>
                <a:gd name="connsiteY0-276" fmla="*/ 0 h 599179"/>
                <a:gd name="connsiteX1-277" fmla="*/ 218480 w 295275"/>
                <a:gd name="connsiteY1-278" fmla="*/ 17025 h 599179"/>
                <a:gd name="connsiteX2-279" fmla="*/ 263922 w 295275"/>
                <a:gd name="connsiteY2-280" fmla="*/ 59952 h 599179"/>
                <a:gd name="connsiteX3-281" fmla="*/ 275967 w 295275"/>
                <a:gd name="connsiteY3-282" fmla="*/ 66705 h 599179"/>
                <a:gd name="connsiteX4-283" fmla="*/ 152376 w 295275"/>
                <a:gd name="connsiteY4-284" fmla="*/ 303904 h 599179"/>
                <a:gd name="connsiteX5-285" fmla="*/ 295275 w 295275"/>
                <a:gd name="connsiteY5-286" fmla="*/ 303904 h 599179"/>
                <a:gd name="connsiteX6-287" fmla="*/ 295275 w 295275"/>
                <a:gd name="connsiteY6-288" fmla="*/ 599179 h 599179"/>
                <a:gd name="connsiteX7-289" fmla="*/ 0 w 295275"/>
                <a:gd name="connsiteY7-290" fmla="*/ 599179 h 599179"/>
                <a:gd name="connsiteX8-291" fmla="*/ 0 w 295275"/>
                <a:gd name="connsiteY8-292" fmla="*/ 303904 h 599179"/>
                <a:gd name="connsiteX9-293" fmla="*/ 207995 w 295275"/>
                <a:gd name="connsiteY9-294" fmla="*/ 0 h 599179"/>
                <a:gd name="connsiteX0-295" fmla="*/ 207995 w 295275"/>
                <a:gd name="connsiteY0-296" fmla="*/ 0 h 599179"/>
                <a:gd name="connsiteX1-297" fmla="*/ 218480 w 295275"/>
                <a:gd name="connsiteY1-298" fmla="*/ 17025 h 599179"/>
                <a:gd name="connsiteX2-299" fmla="*/ 263922 w 295275"/>
                <a:gd name="connsiteY2-300" fmla="*/ 59952 h 599179"/>
                <a:gd name="connsiteX3-301" fmla="*/ 275967 w 295275"/>
                <a:gd name="connsiteY3-302" fmla="*/ 66705 h 599179"/>
                <a:gd name="connsiteX4-303" fmla="*/ 152376 w 295275"/>
                <a:gd name="connsiteY4-304" fmla="*/ 303904 h 599179"/>
                <a:gd name="connsiteX5-305" fmla="*/ 295275 w 295275"/>
                <a:gd name="connsiteY5-306" fmla="*/ 303904 h 599179"/>
                <a:gd name="connsiteX6-307" fmla="*/ 295275 w 295275"/>
                <a:gd name="connsiteY6-308" fmla="*/ 599179 h 599179"/>
                <a:gd name="connsiteX7-309" fmla="*/ 0 w 295275"/>
                <a:gd name="connsiteY7-310" fmla="*/ 599179 h 599179"/>
                <a:gd name="connsiteX8-311" fmla="*/ 0 w 295275"/>
                <a:gd name="connsiteY8-312" fmla="*/ 303904 h 599179"/>
                <a:gd name="connsiteX9-313" fmla="*/ 207995 w 295275"/>
                <a:gd name="connsiteY9-314" fmla="*/ 0 h 599179"/>
                <a:gd name="connsiteX0-315" fmla="*/ 207995 w 295275"/>
                <a:gd name="connsiteY0-316" fmla="*/ 0 h 599179"/>
                <a:gd name="connsiteX1-317" fmla="*/ 218480 w 295275"/>
                <a:gd name="connsiteY1-318" fmla="*/ 17025 h 599179"/>
                <a:gd name="connsiteX2-319" fmla="*/ 263922 w 295275"/>
                <a:gd name="connsiteY2-320" fmla="*/ 59952 h 599179"/>
                <a:gd name="connsiteX3-321" fmla="*/ 275967 w 295275"/>
                <a:gd name="connsiteY3-322" fmla="*/ 66705 h 599179"/>
                <a:gd name="connsiteX4-323" fmla="*/ 152376 w 295275"/>
                <a:gd name="connsiteY4-324" fmla="*/ 303904 h 599179"/>
                <a:gd name="connsiteX5-325" fmla="*/ 295275 w 295275"/>
                <a:gd name="connsiteY5-326" fmla="*/ 303904 h 599179"/>
                <a:gd name="connsiteX6-327" fmla="*/ 295275 w 295275"/>
                <a:gd name="connsiteY6-328" fmla="*/ 599179 h 599179"/>
                <a:gd name="connsiteX7-329" fmla="*/ 0 w 295275"/>
                <a:gd name="connsiteY7-330" fmla="*/ 599179 h 599179"/>
                <a:gd name="connsiteX8-331" fmla="*/ 0 w 295275"/>
                <a:gd name="connsiteY8-332" fmla="*/ 303904 h 599179"/>
                <a:gd name="connsiteX9-333" fmla="*/ 207995 w 295275"/>
                <a:gd name="connsiteY9-334" fmla="*/ 0 h 599179"/>
                <a:gd name="connsiteX0-335" fmla="*/ 207995 w 295275"/>
                <a:gd name="connsiteY0-336" fmla="*/ 0 h 599179"/>
                <a:gd name="connsiteX1-337" fmla="*/ 218480 w 295275"/>
                <a:gd name="connsiteY1-338" fmla="*/ 17025 h 599179"/>
                <a:gd name="connsiteX2-339" fmla="*/ 263922 w 295275"/>
                <a:gd name="connsiteY2-340" fmla="*/ 59952 h 599179"/>
                <a:gd name="connsiteX3-341" fmla="*/ 275967 w 295275"/>
                <a:gd name="connsiteY3-342" fmla="*/ 66705 h 599179"/>
                <a:gd name="connsiteX4-343" fmla="*/ 152376 w 295275"/>
                <a:gd name="connsiteY4-344" fmla="*/ 303904 h 599179"/>
                <a:gd name="connsiteX5-345" fmla="*/ 295275 w 295275"/>
                <a:gd name="connsiteY5-346" fmla="*/ 303904 h 599179"/>
                <a:gd name="connsiteX6-347" fmla="*/ 295275 w 295275"/>
                <a:gd name="connsiteY6-348" fmla="*/ 599179 h 599179"/>
                <a:gd name="connsiteX7-349" fmla="*/ 0 w 295275"/>
                <a:gd name="connsiteY7-350" fmla="*/ 599179 h 599179"/>
                <a:gd name="connsiteX8-351" fmla="*/ 0 w 295275"/>
                <a:gd name="connsiteY8-352" fmla="*/ 303904 h 599179"/>
                <a:gd name="connsiteX9-353" fmla="*/ 207995 w 295275"/>
                <a:gd name="connsiteY9-354" fmla="*/ 0 h 599179"/>
                <a:gd name="connsiteX0-355" fmla="*/ 207995 w 295275"/>
                <a:gd name="connsiteY0-356" fmla="*/ 0 h 599179"/>
                <a:gd name="connsiteX1-357" fmla="*/ 218480 w 295275"/>
                <a:gd name="connsiteY1-358" fmla="*/ 17025 h 599179"/>
                <a:gd name="connsiteX2-359" fmla="*/ 263922 w 295275"/>
                <a:gd name="connsiteY2-360" fmla="*/ 59952 h 599179"/>
                <a:gd name="connsiteX3-361" fmla="*/ 275967 w 295275"/>
                <a:gd name="connsiteY3-362" fmla="*/ 66705 h 599179"/>
                <a:gd name="connsiteX4-363" fmla="*/ 152376 w 295275"/>
                <a:gd name="connsiteY4-364" fmla="*/ 303904 h 599179"/>
                <a:gd name="connsiteX5-365" fmla="*/ 295275 w 295275"/>
                <a:gd name="connsiteY5-366" fmla="*/ 303904 h 599179"/>
                <a:gd name="connsiteX6-367" fmla="*/ 295275 w 295275"/>
                <a:gd name="connsiteY6-368" fmla="*/ 599179 h 599179"/>
                <a:gd name="connsiteX7-369" fmla="*/ 0 w 295275"/>
                <a:gd name="connsiteY7-370" fmla="*/ 599179 h 599179"/>
                <a:gd name="connsiteX8-371" fmla="*/ 0 w 295275"/>
                <a:gd name="connsiteY8-372" fmla="*/ 303904 h 599179"/>
                <a:gd name="connsiteX9-373" fmla="*/ 207995 w 295275"/>
                <a:gd name="connsiteY9-374" fmla="*/ 0 h 599179"/>
                <a:gd name="connsiteX0-375" fmla="*/ 207995 w 295275"/>
                <a:gd name="connsiteY0-376" fmla="*/ 0 h 599179"/>
                <a:gd name="connsiteX1-377" fmla="*/ 218480 w 295275"/>
                <a:gd name="connsiteY1-378" fmla="*/ 17025 h 599179"/>
                <a:gd name="connsiteX2-379" fmla="*/ 263922 w 295275"/>
                <a:gd name="connsiteY2-380" fmla="*/ 59952 h 599179"/>
                <a:gd name="connsiteX3-381" fmla="*/ 275967 w 295275"/>
                <a:gd name="connsiteY3-382" fmla="*/ 66705 h 599179"/>
                <a:gd name="connsiteX4-383" fmla="*/ 152376 w 295275"/>
                <a:gd name="connsiteY4-384" fmla="*/ 303904 h 599179"/>
                <a:gd name="connsiteX5-385" fmla="*/ 295275 w 295275"/>
                <a:gd name="connsiteY5-386" fmla="*/ 303904 h 599179"/>
                <a:gd name="connsiteX6-387" fmla="*/ 295275 w 295275"/>
                <a:gd name="connsiteY6-388" fmla="*/ 599179 h 599179"/>
                <a:gd name="connsiteX7-389" fmla="*/ 0 w 295275"/>
                <a:gd name="connsiteY7-390" fmla="*/ 599179 h 599179"/>
                <a:gd name="connsiteX8-391" fmla="*/ 0 w 295275"/>
                <a:gd name="connsiteY8-392" fmla="*/ 303904 h 599179"/>
                <a:gd name="connsiteX9-393" fmla="*/ 207995 w 295275"/>
                <a:gd name="connsiteY9-394" fmla="*/ 0 h 599179"/>
                <a:gd name="connsiteX0-395" fmla="*/ 207995 w 295275"/>
                <a:gd name="connsiteY0-396" fmla="*/ 0 h 599179"/>
                <a:gd name="connsiteX1-397" fmla="*/ 218480 w 295275"/>
                <a:gd name="connsiteY1-398" fmla="*/ 17025 h 599179"/>
                <a:gd name="connsiteX2-399" fmla="*/ 263922 w 295275"/>
                <a:gd name="connsiteY2-400" fmla="*/ 59952 h 599179"/>
                <a:gd name="connsiteX3-401" fmla="*/ 275967 w 295275"/>
                <a:gd name="connsiteY3-402" fmla="*/ 66705 h 599179"/>
                <a:gd name="connsiteX4-403" fmla="*/ 152376 w 295275"/>
                <a:gd name="connsiteY4-404" fmla="*/ 303904 h 599179"/>
                <a:gd name="connsiteX5-405" fmla="*/ 295275 w 295275"/>
                <a:gd name="connsiteY5-406" fmla="*/ 303904 h 599179"/>
                <a:gd name="connsiteX6-407" fmla="*/ 295275 w 295275"/>
                <a:gd name="connsiteY6-408" fmla="*/ 599179 h 599179"/>
                <a:gd name="connsiteX7-409" fmla="*/ 0 w 295275"/>
                <a:gd name="connsiteY7-410" fmla="*/ 599179 h 599179"/>
                <a:gd name="connsiteX8-411" fmla="*/ 0 w 295275"/>
                <a:gd name="connsiteY8-412" fmla="*/ 303904 h 599179"/>
                <a:gd name="connsiteX9-413" fmla="*/ 207995 w 295275"/>
                <a:gd name="connsiteY9-414" fmla="*/ 0 h 599179"/>
                <a:gd name="connsiteX0-415" fmla="*/ 207995 w 295275"/>
                <a:gd name="connsiteY0-416" fmla="*/ 0 h 599179"/>
                <a:gd name="connsiteX1-417" fmla="*/ 218480 w 295275"/>
                <a:gd name="connsiteY1-418" fmla="*/ 17025 h 599179"/>
                <a:gd name="connsiteX2-419" fmla="*/ 263922 w 295275"/>
                <a:gd name="connsiteY2-420" fmla="*/ 59952 h 599179"/>
                <a:gd name="connsiteX3-421" fmla="*/ 275967 w 295275"/>
                <a:gd name="connsiteY3-422" fmla="*/ 66705 h 599179"/>
                <a:gd name="connsiteX4-423" fmla="*/ 152376 w 295275"/>
                <a:gd name="connsiteY4-424" fmla="*/ 303904 h 599179"/>
                <a:gd name="connsiteX5-425" fmla="*/ 295275 w 295275"/>
                <a:gd name="connsiteY5-426" fmla="*/ 303904 h 599179"/>
                <a:gd name="connsiteX6-427" fmla="*/ 295275 w 295275"/>
                <a:gd name="connsiteY6-428" fmla="*/ 599179 h 599179"/>
                <a:gd name="connsiteX7-429" fmla="*/ 0 w 295275"/>
                <a:gd name="connsiteY7-430" fmla="*/ 599179 h 599179"/>
                <a:gd name="connsiteX8-431" fmla="*/ 0 w 295275"/>
                <a:gd name="connsiteY8-432" fmla="*/ 334942 h 599179"/>
                <a:gd name="connsiteX9-433" fmla="*/ 207995 w 295275"/>
                <a:gd name="connsiteY9-434" fmla="*/ 0 h 599179"/>
                <a:gd name="connsiteX0-435" fmla="*/ 207995 w 295275"/>
                <a:gd name="connsiteY0-436" fmla="*/ 0 h 599179"/>
                <a:gd name="connsiteX1-437" fmla="*/ 218480 w 295275"/>
                <a:gd name="connsiteY1-438" fmla="*/ 17025 h 599179"/>
                <a:gd name="connsiteX2-439" fmla="*/ 263922 w 295275"/>
                <a:gd name="connsiteY2-440" fmla="*/ 59952 h 599179"/>
                <a:gd name="connsiteX3-441" fmla="*/ 275967 w 295275"/>
                <a:gd name="connsiteY3-442" fmla="*/ 66705 h 599179"/>
                <a:gd name="connsiteX4-443" fmla="*/ 152376 w 295275"/>
                <a:gd name="connsiteY4-444" fmla="*/ 303904 h 599179"/>
                <a:gd name="connsiteX5-445" fmla="*/ 295275 w 295275"/>
                <a:gd name="connsiteY5-446" fmla="*/ 303904 h 599179"/>
                <a:gd name="connsiteX6-447" fmla="*/ 295275 w 295275"/>
                <a:gd name="connsiteY6-448" fmla="*/ 599179 h 599179"/>
                <a:gd name="connsiteX7-449" fmla="*/ 0 w 295275"/>
                <a:gd name="connsiteY7-450" fmla="*/ 599179 h 599179"/>
                <a:gd name="connsiteX8-451" fmla="*/ 0 w 295275"/>
                <a:gd name="connsiteY8-452" fmla="*/ 334942 h 599179"/>
                <a:gd name="connsiteX9-453" fmla="*/ 207995 w 295275"/>
                <a:gd name="connsiteY9-454" fmla="*/ 0 h 599179"/>
                <a:gd name="connsiteX0-455" fmla="*/ 207995 w 295275"/>
                <a:gd name="connsiteY0-456" fmla="*/ 0 h 599179"/>
                <a:gd name="connsiteX1-457" fmla="*/ 218480 w 295275"/>
                <a:gd name="connsiteY1-458" fmla="*/ 17025 h 599179"/>
                <a:gd name="connsiteX2-459" fmla="*/ 263922 w 295275"/>
                <a:gd name="connsiteY2-460" fmla="*/ 59952 h 599179"/>
                <a:gd name="connsiteX3-461" fmla="*/ 275967 w 295275"/>
                <a:gd name="connsiteY3-462" fmla="*/ 66705 h 599179"/>
                <a:gd name="connsiteX4-463" fmla="*/ 152376 w 295275"/>
                <a:gd name="connsiteY4-464" fmla="*/ 303904 h 599179"/>
                <a:gd name="connsiteX5-465" fmla="*/ 295275 w 295275"/>
                <a:gd name="connsiteY5-466" fmla="*/ 303904 h 599179"/>
                <a:gd name="connsiteX6-467" fmla="*/ 295275 w 295275"/>
                <a:gd name="connsiteY6-468" fmla="*/ 599179 h 599179"/>
                <a:gd name="connsiteX7-469" fmla="*/ 0 w 295275"/>
                <a:gd name="connsiteY7-470" fmla="*/ 599179 h 599179"/>
                <a:gd name="connsiteX8-471" fmla="*/ 0 w 295275"/>
                <a:gd name="connsiteY8-472" fmla="*/ 334942 h 599179"/>
                <a:gd name="connsiteX9-473" fmla="*/ 207995 w 295275"/>
                <a:gd name="connsiteY9-474" fmla="*/ 0 h 5991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</a:cxnLst>
              <a:rect l="l" t="t" r="r" b="b"/>
              <a:pathLst>
                <a:path w="295275" h="599179">
                  <a:moveTo>
                    <a:pt x="207995" y="0"/>
                  </a:moveTo>
                  <a:lnTo>
                    <a:pt x="218480" y="17025"/>
                  </a:lnTo>
                  <a:cubicBezTo>
                    <a:pt x="231034" y="32364"/>
                    <a:pt x="246314" y="46986"/>
                    <a:pt x="263922" y="59952"/>
                  </a:cubicBezTo>
                  <a:lnTo>
                    <a:pt x="275967" y="66705"/>
                  </a:lnTo>
                  <a:cubicBezTo>
                    <a:pt x="274744" y="66607"/>
                    <a:pt x="166924" y="148026"/>
                    <a:pt x="152376" y="303904"/>
                  </a:cubicBezTo>
                  <a:lnTo>
                    <a:pt x="295275" y="303904"/>
                  </a:lnTo>
                  <a:lnTo>
                    <a:pt x="295275" y="599179"/>
                  </a:lnTo>
                  <a:lnTo>
                    <a:pt x="0" y="599179"/>
                  </a:lnTo>
                  <a:lnTo>
                    <a:pt x="0" y="334942"/>
                  </a:lnTo>
                  <a:cubicBezTo>
                    <a:pt x="10368" y="113589"/>
                    <a:pt x="207637" y="2353"/>
                    <a:pt x="207995" y="0"/>
                  </a:cubicBezTo>
                  <a:close/>
                </a:path>
              </a:pathLst>
            </a:custGeom>
            <a:grpFill/>
            <a:ln w="31750" cap="rnd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4" name="任意多边形: 形状 27"/>
            <p:cNvSpPr>
              <a:spLocks noChangeAspect="1"/>
            </p:cNvSpPr>
            <p:nvPr>
              <p:custDataLst>
                <p:tags r:id="rId13"/>
              </p:custDataLst>
            </p:nvPr>
          </p:nvSpPr>
          <p:spPr>
            <a:xfrm rot="10800000">
              <a:off x="16209" y="7307"/>
              <a:ext cx="2079" cy="4212"/>
            </a:xfrm>
            <a:custGeom>
              <a:gdLst>
                <a:gd name="connsiteX0" fmla="*/ 207995 w 295275"/>
                <a:gd name="connsiteY0" fmla="*/ 0 h 599179"/>
                <a:gd name="connsiteX1" fmla="*/ 218480 w 295275"/>
                <a:gd name="connsiteY1" fmla="*/ 17025 h 599179"/>
                <a:gd name="connsiteX2" fmla="*/ 263922 w 295275"/>
                <a:gd name="connsiteY2" fmla="*/ 59952 h 599179"/>
                <a:gd name="connsiteX3" fmla="*/ 275967 w 295275"/>
                <a:gd name="connsiteY3" fmla="*/ 66705 h 599179"/>
                <a:gd name="connsiteX4" fmla="*/ 258864 w 295275"/>
                <a:gd name="connsiteY4" fmla="*/ 77309 h 599179"/>
                <a:gd name="connsiteX5" fmla="*/ 164932 w 295275"/>
                <a:gd name="connsiteY5" fmla="*/ 229252 h 599179"/>
                <a:gd name="connsiteX6" fmla="*/ 145322 w 295275"/>
                <a:gd name="connsiteY6" fmla="*/ 303904 h 599179"/>
                <a:gd name="connsiteX7" fmla="*/ 295275 w 295275"/>
                <a:gd name="connsiteY7" fmla="*/ 303904 h 599179"/>
                <a:gd name="connsiteX8" fmla="*/ 295275 w 295275"/>
                <a:gd name="connsiteY8" fmla="*/ 599179 h 599179"/>
                <a:gd name="connsiteX9" fmla="*/ 0 w 295275"/>
                <a:gd name="connsiteY9" fmla="*/ 599179 h 599179"/>
                <a:gd name="connsiteX10" fmla="*/ 0 w 295275"/>
                <a:gd name="connsiteY10" fmla="*/ 303904 h 599179"/>
                <a:gd name="connsiteX11" fmla="*/ 5952 w 295275"/>
                <a:gd name="connsiteY11" fmla="*/ 269304 h 599179"/>
                <a:gd name="connsiteX12" fmla="*/ 204540 w 295275"/>
                <a:gd name="connsiteY12" fmla="*/ 547 h 599179"/>
                <a:gd name="connsiteX0-1" fmla="*/ 207995 w 295275"/>
                <a:gd name="connsiteY0-2" fmla="*/ 0 h 599179"/>
                <a:gd name="connsiteX1-3" fmla="*/ 218480 w 295275"/>
                <a:gd name="connsiteY1-4" fmla="*/ 17025 h 599179"/>
                <a:gd name="connsiteX2-5" fmla="*/ 263922 w 295275"/>
                <a:gd name="connsiteY2-6" fmla="*/ 59952 h 599179"/>
                <a:gd name="connsiteX3-7" fmla="*/ 275967 w 295275"/>
                <a:gd name="connsiteY3-8" fmla="*/ 66705 h 599179"/>
                <a:gd name="connsiteX4-9" fmla="*/ 258864 w 295275"/>
                <a:gd name="connsiteY4-10" fmla="*/ 77309 h 599179"/>
                <a:gd name="connsiteX5-11" fmla="*/ 164932 w 295275"/>
                <a:gd name="connsiteY5-12" fmla="*/ 229252 h 599179"/>
                <a:gd name="connsiteX6-13" fmla="*/ 152376 w 295275"/>
                <a:gd name="connsiteY6-14" fmla="*/ 303904 h 599179"/>
                <a:gd name="connsiteX7-15" fmla="*/ 295275 w 295275"/>
                <a:gd name="connsiteY7-16" fmla="*/ 303904 h 599179"/>
                <a:gd name="connsiteX8-17" fmla="*/ 295275 w 295275"/>
                <a:gd name="connsiteY8-18" fmla="*/ 599179 h 599179"/>
                <a:gd name="connsiteX9-19" fmla="*/ 0 w 295275"/>
                <a:gd name="connsiteY9-20" fmla="*/ 599179 h 599179"/>
                <a:gd name="connsiteX10-21" fmla="*/ 0 w 295275"/>
                <a:gd name="connsiteY10-22" fmla="*/ 303904 h 599179"/>
                <a:gd name="connsiteX11-23" fmla="*/ 5952 w 295275"/>
                <a:gd name="connsiteY11-24" fmla="*/ 269304 h 599179"/>
                <a:gd name="connsiteX12-25" fmla="*/ 204540 w 295275"/>
                <a:gd name="connsiteY12-26" fmla="*/ 547 h 599179"/>
                <a:gd name="connsiteX13" fmla="*/ 207995 w 295275"/>
                <a:gd name="connsiteY13" fmla="*/ 0 h 599179"/>
                <a:gd name="connsiteX0-27" fmla="*/ 207995 w 295275"/>
                <a:gd name="connsiteY0-28" fmla="*/ 0 h 599179"/>
                <a:gd name="connsiteX1-29" fmla="*/ 218480 w 295275"/>
                <a:gd name="connsiteY1-30" fmla="*/ 17025 h 599179"/>
                <a:gd name="connsiteX2-31" fmla="*/ 263922 w 295275"/>
                <a:gd name="connsiteY2-32" fmla="*/ 59952 h 599179"/>
                <a:gd name="connsiteX3-33" fmla="*/ 275967 w 295275"/>
                <a:gd name="connsiteY3-34" fmla="*/ 66705 h 599179"/>
                <a:gd name="connsiteX4-35" fmla="*/ 258864 w 295275"/>
                <a:gd name="connsiteY4-36" fmla="*/ 77309 h 599179"/>
                <a:gd name="connsiteX5-37" fmla="*/ 164932 w 295275"/>
                <a:gd name="connsiteY5-38" fmla="*/ 229252 h 599179"/>
                <a:gd name="connsiteX6-39" fmla="*/ 152376 w 295275"/>
                <a:gd name="connsiteY6-40" fmla="*/ 303904 h 599179"/>
                <a:gd name="connsiteX7-41" fmla="*/ 295275 w 295275"/>
                <a:gd name="connsiteY7-42" fmla="*/ 303904 h 599179"/>
                <a:gd name="connsiteX8-43" fmla="*/ 295275 w 295275"/>
                <a:gd name="connsiteY8-44" fmla="*/ 599179 h 599179"/>
                <a:gd name="connsiteX9-45" fmla="*/ 0 w 295275"/>
                <a:gd name="connsiteY9-46" fmla="*/ 599179 h 599179"/>
                <a:gd name="connsiteX10-47" fmla="*/ 0 w 295275"/>
                <a:gd name="connsiteY10-48" fmla="*/ 303904 h 599179"/>
                <a:gd name="connsiteX11-49" fmla="*/ 5952 w 295275"/>
                <a:gd name="connsiteY11-50" fmla="*/ 269304 h 599179"/>
                <a:gd name="connsiteX12-51" fmla="*/ 204540 w 295275"/>
                <a:gd name="connsiteY12-52" fmla="*/ 547 h 599179"/>
                <a:gd name="connsiteX13-53" fmla="*/ 207995 w 295275"/>
                <a:gd name="connsiteY13-54" fmla="*/ 0 h 599179"/>
                <a:gd name="connsiteX0-55" fmla="*/ 207995 w 295275"/>
                <a:gd name="connsiteY0-56" fmla="*/ 0 h 599179"/>
                <a:gd name="connsiteX1-57" fmla="*/ 218480 w 295275"/>
                <a:gd name="connsiteY1-58" fmla="*/ 17025 h 599179"/>
                <a:gd name="connsiteX2-59" fmla="*/ 263922 w 295275"/>
                <a:gd name="connsiteY2-60" fmla="*/ 59952 h 599179"/>
                <a:gd name="connsiteX3-61" fmla="*/ 275967 w 295275"/>
                <a:gd name="connsiteY3-62" fmla="*/ 66705 h 599179"/>
                <a:gd name="connsiteX4-63" fmla="*/ 258864 w 295275"/>
                <a:gd name="connsiteY4-64" fmla="*/ 77309 h 599179"/>
                <a:gd name="connsiteX5-65" fmla="*/ 164932 w 295275"/>
                <a:gd name="connsiteY5-66" fmla="*/ 229252 h 599179"/>
                <a:gd name="connsiteX6-67" fmla="*/ 152376 w 295275"/>
                <a:gd name="connsiteY6-68" fmla="*/ 303904 h 599179"/>
                <a:gd name="connsiteX7-69" fmla="*/ 295275 w 295275"/>
                <a:gd name="connsiteY7-70" fmla="*/ 303904 h 599179"/>
                <a:gd name="connsiteX8-71" fmla="*/ 295275 w 295275"/>
                <a:gd name="connsiteY8-72" fmla="*/ 599179 h 599179"/>
                <a:gd name="connsiteX9-73" fmla="*/ 0 w 295275"/>
                <a:gd name="connsiteY9-74" fmla="*/ 599179 h 599179"/>
                <a:gd name="connsiteX10-75" fmla="*/ 0 w 295275"/>
                <a:gd name="connsiteY10-76" fmla="*/ 303904 h 599179"/>
                <a:gd name="connsiteX11-77" fmla="*/ 5952 w 295275"/>
                <a:gd name="connsiteY11-78" fmla="*/ 269304 h 599179"/>
                <a:gd name="connsiteX12-79" fmla="*/ 204540 w 295275"/>
                <a:gd name="connsiteY12-80" fmla="*/ 547 h 599179"/>
                <a:gd name="connsiteX13-81" fmla="*/ 207995 w 295275"/>
                <a:gd name="connsiteY13-82" fmla="*/ 0 h 599179"/>
                <a:gd name="connsiteX0-83" fmla="*/ 207995 w 295275"/>
                <a:gd name="connsiteY0-84" fmla="*/ 0 h 599179"/>
                <a:gd name="connsiteX1-85" fmla="*/ 218480 w 295275"/>
                <a:gd name="connsiteY1-86" fmla="*/ 17025 h 599179"/>
                <a:gd name="connsiteX2-87" fmla="*/ 263922 w 295275"/>
                <a:gd name="connsiteY2-88" fmla="*/ 59952 h 599179"/>
                <a:gd name="connsiteX3-89" fmla="*/ 275967 w 295275"/>
                <a:gd name="connsiteY3-90" fmla="*/ 66705 h 599179"/>
                <a:gd name="connsiteX4-91" fmla="*/ 258864 w 295275"/>
                <a:gd name="connsiteY4-92" fmla="*/ 77309 h 599179"/>
                <a:gd name="connsiteX5-93" fmla="*/ 152376 w 295275"/>
                <a:gd name="connsiteY5-94" fmla="*/ 303904 h 599179"/>
                <a:gd name="connsiteX6-95" fmla="*/ 295275 w 295275"/>
                <a:gd name="connsiteY6-96" fmla="*/ 303904 h 599179"/>
                <a:gd name="connsiteX7-97" fmla="*/ 295275 w 295275"/>
                <a:gd name="connsiteY7-98" fmla="*/ 599179 h 599179"/>
                <a:gd name="connsiteX8-99" fmla="*/ 0 w 295275"/>
                <a:gd name="connsiteY8-100" fmla="*/ 599179 h 599179"/>
                <a:gd name="connsiteX9-101" fmla="*/ 0 w 295275"/>
                <a:gd name="connsiteY9-102" fmla="*/ 303904 h 599179"/>
                <a:gd name="connsiteX10-103" fmla="*/ 5952 w 295275"/>
                <a:gd name="connsiteY10-104" fmla="*/ 269304 h 599179"/>
                <a:gd name="connsiteX11-105" fmla="*/ 204540 w 295275"/>
                <a:gd name="connsiteY11-106" fmla="*/ 547 h 599179"/>
                <a:gd name="connsiteX12-107" fmla="*/ 207995 w 295275"/>
                <a:gd name="connsiteY12-108" fmla="*/ 0 h 599179"/>
                <a:gd name="connsiteX0-109" fmla="*/ 207995 w 295275"/>
                <a:gd name="connsiteY0-110" fmla="*/ 0 h 599179"/>
                <a:gd name="connsiteX1-111" fmla="*/ 218480 w 295275"/>
                <a:gd name="connsiteY1-112" fmla="*/ 17025 h 599179"/>
                <a:gd name="connsiteX2-113" fmla="*/ 263922 w 295275"/>
                <a:gd name="connsiteY2-114" fmla="*/ 59952 h 599179"/>
                <a:gd name="connsiteX3-115" fmla="*/ 275967 w 295275"/>
                <a:gd name="connsiteY3-116" fmla="*/ 66705 h 599179"/>
                <a:gd name="connsiteX4-117" fmla="*/ 258864 w 295275"/>
                <a:gd name="connsiteY4-118" fmla="*/ 77309 h 599179"/>
                <a:gd name="connsiteX5-119" fmla="*/ 152376 w 295275"/>
                <a:gd name="connsiteY5-120" fmla="*/ 303904 h 599179"/>
                <a:gd name="connsiteX6-121" fmla="*/ 295275 w 295275"/>
                <a:gd name="connsiteY6-122" fmla="*/ 303904 h 599179"/>
                <a:gd name="connsiteX7-123" fmla="*/ 295275 w 295275"/>
                <a:gd name="connsiteY7-124" fmla="*/ 599179 h 599179"/>
                <a:gd name="connsiteX8-125" fmla="*/ 0 w 295275"/>
                <a:gd name="connsiteY8-126" fmla="*/ 599179 h 599179"/>
                <a:gd name="connsiteX9-127" fmla="*/ 0 w 295275"/>
                <a:gd name="connsiteY9-128" fmla="*/ 303904 h 599179"/>
                <a:gd name="connsiteX10-129" fmla="*/ 5952 w 295275"/>
                <a:gd name="connsiteY10-130" fmla="*/ 269304 h 599179"/>
                <a:gd name="connsiteX11-131" fmla="*/ 204540 w 295275"/>
                <a:gd name="connsiteY11-132" fmla="*/ 547 h 599179"/>
                <a:gd name="connsiteX12-133" fmla="*/ 207995 w 295275"/>
                <a:gd name="connsiteY12-134" fmla="*/ 0 h 599179"/>
                <a:gd name="connsiteX0-135" fmla="*/ 207995 w 295275"/>
                <a:gd name="connsiteY0-136" fmla="*/ 0 h 599179"/>
                <a:gd name="connsiteX1-137" fmla="*/ 218480 w 295275"/>
                <a:gd name="connsiteY1-138" fmla="*/ 17025 h 599179"/>
                <a:gd name="connsiteX2-139" fmla="*/ 263922 w 295275"/>
                <a:gd name="connsiteY2-140" fmla="*/ 59952 h 599179"/>
                <a:gd name="connsiteX3-141" fmla="*/ 275967 w 295275"/>
                <a:gd name="connsiteY3-142" fmla="*/ 66705 h 599179"/>
                <a:gd name="connsiteX4-143" fmla="*/ 152376 w 295275"/>
                <a:gd name="connsiteY4-144" fmla="*/ 303904 h 599179"/>
                <a:gd name="connsiteX5-145" fmla="*/ 295275 w 295275"/>
                <a:gd name="connsiteY5-146" fmla="*/ 303904 h 599179"/>
                <a:gd name="connsiteX6-147" fmla="*/ 295275 w 295275"/>
                <a:gd name="connsiteY6-148" fmla="*/ 599179 h 599179"/>
                <a:gd name="connsiteX7-149" fmla="*/ 0 w 295275"/>
                <a:gd name="connsiteY7-150" fmla="*/ 599179 h 599179"/>
                <a:gd name="connsiteX8-151" fmla="*/ 0 w 295275"/>
                <a:gd name="connsiteY8-152" fmla="*/ 303904 h 599179"/>
                <a:gd name="connsiteX9-153" fmla="*/ 5952 w 295275"/>
                <a:gd name="connsiteY9-154" fmla="*/ 269304 h 599179"/>
                <a:gd name="connsiteX10-155" fmla="*/ 204540 w 295275"/>
                <a:gd name="connsiteY10-156" fmla="*/ 547 h 599179"/>
                <a:gd name="connsiteX11-157" fmla="*/ 207995 w 295275"/>
                <a:gd name="connsiteY11-158" fmla="*/ 0 h 599179"/>
                <a:gd name="connsiteX0-159" fmla="*/ 207995 w 295275"/>
                <a:gd name="connsiteY0-160" fmla="*/ 0 h 599179"/>
                <a:gd name="connsiteX1-161" fmla="*/ 218480 w 295275"/>
                <a:gd name="connsiteY1-162" fmla="*/ 17025 h 599179"/>
                <a:gd name="connsiteX2-163" fmla="*/ 263922 w 295275"/>
                <a:gd name="connsiteY2-164" fmla="*/ 59952 h 599179"/>
                <a:gd name="connsiteX3-165" fmla="*/ 275967 w 295275"/>
                <a:gd name="connsiteY3-166" fmla="*/ 66705 h 599179"/>
                <a:gd name="connsiteX4-167" fmla="*/ 152376 w 295275"/>
                <a:gd name="connsiteY4-168" fmla="*/ 303904 h 599179"/>
                <a:gd name="connsiteX5-169" fmla="*/ 295275 w 295275"/>
                <a:gd name="connsiteY5-170" fmla="*/ 303904 h 599179"/>
                <a:gd name="connsiteX6-171" fmla="*/ 295275 w 295275"/>
                <a:gd name="connsiteY6-172" fmla="*/ 599179 h 599179"/>
                <a:gd name="connsiteX7-173" fmla="*/ 0 w 295275"/>
                <a:gd name="connsiteY7-174" fmla="*/ 599179 h 599179"/>
                <a:gd name="connsiteX8-175" fmla="*/ 0 w 295275"/>
                <a:gd name="connsiteY8-176" fmla="*/ 303904 h 599179"/>
                <a:gd name="connsiteX9-177" fmla="*/ 5952 w 295275"/>
                <a:gd name="connsiteY9-178" fmla="*/ 269304 h 599179"/>
                <a:gd name="connsiteX10-179" fmla="*/ 204540 w 295275"/>
                <a:gd name="connsiteY10-180" fmla="*/ 547 h 599179"/>
                <a:gd name="connsiteX11-181" fmla="*/ 207995 w 295275"/>
                <a:gd name="connsiteY11-182" fmla="*/ 0 h 599179"/>
                <a:gd name="connsiteX0-183" fmla="*/ 207995 w 295275"/>
                <a:gd name="connsiteY0-184" fmla="*/ 0 h 599179"/>
                <a:gd name="connsiteX1-185" fmla="*/ 218480 w 295275"/>
                <a:gd name="connsiteY1-186" fmla="*/ 17025 h 599179"/>
                <a:gd name="connsiteX2-187" fmla="*/ 263922 w 295275"/>
                <a:gd name="connsiteY2-188" fmla="*/ 59952 h 599179"/>
                <a:gd name="connsiteX3-189" fmla="*/ 275967 w 295275"/>
                <a:gd name="connsiteY3-190" fmla="*/ 66705 h 599179"/>
                <a:gd name="connsiteX4-191" fmla="*/ 152376 w 295275"/>
                <a:gd name="connsiteY4-192" fmla="*/ 303904 h 599179"/>
                <a:gd name="connsiteX5-193" fmla="*/ 295275 w 295275"/>
                <a:gd name="connsiteY5-194" fmla="*/ 303904 h 599179"/>
                <a:gd name="connsiteX6-195" fmla="*/ 295275 w 295275"/>
                <a:gd name="connsiteY6-196" fmla="*/ 599179 h 599179"/>
                <a:gd name="connsiteX7-197" fmla="*/ 0 w 295275"/>
                <a:gd name="connsiteY7-198" fmla="*/ 599179 h 599179"/>
                <a:gd name="connsiteX8-199" fmla="*/ 0 w 295275"/>
                <a:gd name="connsiteY8-200" fmla="*/ 303904 h 599179"/>
                <a:gd name="connsiteX9-201" fmla="*/ 5952 w 295275"/>
                <a:gd name="connsiteY9-202" fmla="*/ 269304 h 599179"/>
                <a:gd name="connsiteX10-203" fmla="*/ 204540 w 295275"/>
                <a:gd name="connsiteY10-204" fmla="*/ 547 h 599179"/>
                <a:gd name="connsiteX11-205" fmla="*/ 207995 w 295275"/>
                <a:gd name="connsiteY11-206" fmla="*/ 0 h 599179"/>
                <a:gd name="connsiteX0-207" fmla="*/ 207995 w 295275"/>
                <a:gd name="connsiteY0-208" fmla="*/ 0 h 599179"/>
                <a:gd name="connsiteX1-209" fmla="*/ 218480 w 295275"/>
                <a:gd name="connsiteY1-210" fmla="*/ 17025 h 599179"/>
                <a:gd name="connsiteX2-211" fmla="*/ 263922 w 295275"/>
                <a:gd name="connsiteY2-212" fmla="*/ 59952 h 599179"/>
                <a:gd name="connsiteX3-213" fmla="*/ 275967 w 295275"/>
                <a:gd name="connsiteY3-214" fmla="*/ 66705 h 599179"/>
                <a:gd name="connsiteX4-215" fmla="*/ 152376 w 295275"/>
                <a:gd name="connsiteY4-216" fmla="*/ 303904 h 599179"/>
                <a:gd name="connsiteX5-217" fmla="*/ 295275 w 295275"/>
                <a:gd name="connsiteY5-218" fmla="*/ 303904 h 599179"/>
                <a:gd name="connsiteX6-219" fmla="*/ 295275 w 295275"/>
                <a:gd name="connsiteY6-220" fmla="*/ 599179 h 599179"/>
                <a:gd name="connsiteX7-221" fmla="*/ 0 w 295275"/>
                <a:gd name="connsiteY7-222" fmla="*/ 599179 h 599179"/>
                <a:gd name="connsiteX8-223" fmla="*/ 0 w 295275"/>
                <a:gd name="connsiteY8-224" fmla="*/ 303904 h 599179"/>
                <a:gd name="connsiteX9-225" fmla="*/ 5952 w 295275"/>
                <a:gd name="connsiteY9-226" fmla="*/ 269304 h 599179"/>
                <a:gd name="connsiteX10-227" fmla="*/ 204540 w 295275"/>
                <a:gd name="connsiteY10-228" fmla="*/ 547 h 599179"/>
                <a:gd name="connsiteX11-229" fmla="*/ 207995 w 295275"/>
                <a:gd name="connsiteY11-230" fmla="*/ 0 h 599179"/>
                <a:gd name="connsiteX0-231" fmla="*/ 207995 w 295275"/>
                <a:gd name="connsiteY0-232" fmla="*/ 0 h 599179"/>
                <a:gd name="connsiteX1-233" fmla="*/ 218480 w 295275"/>
                <a:gd name="connsiteY1-234" fmla="*/ 17025 h 599179"/>
                <a:gd name="connsiteX2-235" fmla="*/ 263922 w 295275"/>
                <a:gd name="connsiteY2-236" fmla="*/ 59952 h 599179"/>
                <a:gd name="connsiteX3-237" fmla="*/ 275967 w 295275"/>
                <a:gd name="connsiteY3-238" fmla="*/ 66705 h 599179"/>
                <a:gd name="connsiteX4-239" fmla="*/ 152376 w 295275"/>
                <a:gd name="connsiteY4-240" fmla="*/ 303904 h 599179"/>
                <a:gd name="connsiteX5-241" fmla="*/ 295275 w 295275"/>
                <a:gd name="connsiteY5-242" fmla="*/ 303904 h 599179"/>
                <a:gd name="connsiteX6-243" fmla="*/ 295275 w 295275"/>
                <a:gd name="connsiteY6-244" fmla="*/ 599179 h 599179"/>
                <a:gd name="connsiteX7-245" fmla="*/ 0 w 295275"/>
                <a:gd name="connsiteY7-246" fmla="*/ 599179 h 599179"/>
                <a:gd name="connsiteX8-247" fmla="*/ 0 w 295275"/>
                <a:gd name="connsiteY8-248" fmla="*/ 303904 h 599179"/>
                <a:gd name="connsiteX9-249" fmla="*/ 204540 w 295275"/>
                <a:gd name="connsiteY9-250" fmla="*/ 547 h 599179"/>
                <a:gd name="connsiteX10-251" fmla="*/ 207995 w 295275"/>
                <a:gd name="connsiteY10-252" fmla="*/ 0 h 599179"/>
                <a:gd name="connsiteX0-253" fmla="*/ 207995 w 295275"/>
                <a:gd name="connsiteY0-254" fmla="*/ 0 h 599179"/>
                <a:gd name="connsiteX1-255" fmla="*/ 218480 w 295275"/>
                <a:gd name="connsiteY1-256" fmla="*/ 17025 h 599179"/>
                <a:gd name="connsiteX2-257" fmla="*/ 263922 w 295275"/>
                <a:gd name="connsiteY2-258" fmla="*/ 59952 h 599179"/>
                <a:gd name="connsiteX3-259" fmla="*/ 275967 w 295275"/>
                <a:gd name="connsiteY3-260" fmla="*/ 66705 h 599179"/>
                <a:gd name="connsiteX4-261" fmla="*/ 152376 w 295275"/>
                <a:gd name="connsiteY4-262" fmla="*/ 303904 h 599179"/>
                <a:gd name="connsiteX5-263" fmla="*/ 295275 w 295275"/>
                <a:gd name="connsiteY5-264" fmla="*/ 303904 h 599179"/>
                <a:gd name="connsiteX6-265" fmla="*/ 295275 w 295275"/>
                <a:gd name="connsiteY6-266" fmla="*/ 599179 h 599179"/>
                <a:gd name="connsiteX7-267" fmla="*/ 0 w 295275"/>
                <a:gd name="connsiteY7-268" fmla="*/ 599179 h 599179"/>
                <a:gd name="connsiteX8-269" fmla="*/ 0 w 295275"/>
                <a:gd name="connsiteY8-270" fmla="*/ 303904 h 599179"/>
                <a:gd name="connsiteX9-271" fmla="*/ 204540 w 295275"/>
                <a:gd name="connsiteY9-272" fmla="*/ 547 h 599179"/>
                <a:gd name="connsiteX10-273" fmla="*/ 207995 w 295275"/>
                <a:gd name="connsiteY10-274" fmla="*/ 0 h 599179"/>
                <a:gd name="connsiteX0-275" fmla="*/ 207995 w 295275"/>
                <a:gd name="connsiteY0-276" fmla="*/ 0 h 599179"/>
                <a:gd name="connsiteX1-277" fmla="*/ 218480 w 295275"/>
                <a:gd name="connsiteY1-278" fmla="*/ 17025 h 599179"/>
                <a:gd name="connsiteX2-279" fmla="*/ 263922 w 295275"/>
                <a:gd name="connsiteY2-280" fmla="*/ 59952 h 599179"/>
                <a:gd name="connsiteX3-281" fmla="*/ 275967 w 295275"/>
                <a:gd name="connsiteY3-282" fmla="*/ 66705 h 599179"/>
                <a:gd name="connsiteX4-283" fmla="*/ 152376 w 295275"/>
                <a:gd name="connsiteY4-284" fmla="*/ 303904 h 599179"/>
                <a:gd name="connsiteX5-285" fmla="*/ 295275 w 295275"/>
                <a:gd name="connsiteY5-286" fmla="*/ 303904 h 599179"/>
                <a:gd name="connsiteX6-287" fmla="*/ 295275 w 295275"/>
                <a:gd name="connsiteY6-288" fmla="*/ 599179 h 599179"/>
                <a:gd name="connsiteX7-289" fmla="*/ 0 w 295275"/>
                <a:gd name="connsiteY7-290" fmla="*/ 599179 h 599179"/>
                <a:gd name="connsiteX8-291" fmla="*/ 0 w 295275"/>
                <a:gd name="connsiteY8-292" fmla="*/ 303904 h 599179"/>
                <a:gd name="connsiteX9-293" fmla="*/ 207995 w 295275"/>
                <a:gd name="connsiteY9-294" fmla="*/ 0 h 599179"/>
                <a:gd name="connsiteX0-295" fmla="*/ 207995 w 295275"/>
                <a:gd name="connsiteY0-296" fmla="*/ 0 h 599179"/>
                <a:gd name="connsiteX1-297" fmla="*/ 218480 w 295275"/>
                <a:gd name="connsiteY1-298" fmla="*/ 17025 h 599179"/>
                <a:gd name="connsiteX2-299" fmla="*/ 263922 w 295275"/>
                <a:gd name="connsiteY2-300" fmla="*/ 59952 h 599179"/>
                <a:gd name="connsiteX3-301" fmla="*/ 275967 w 295275"/>
                <a:gd name="connsiteY3-302" fmla="*/ 66705 h 599179"/>
                <a:gd name="connsiteX4-303" fmla="*/ 152376 w 295275"/>
                <a:gd name="connsiteY4-304" fmla="*/ 303904 h 599179"/>
                <a:gd name="connsiteX5-305" fmla="*/ 295275 w 295275"/>
                <a:gd name="connsiteY5-306" fmla="*/ 303904 h 599179"/>
                <a:gd name="connsiteX6-307" fmla="*/ 295275 w 295275"/>
                <a:gd name="connsiteY6-308" fmla="*/ 599179 h 599179"/>
                <a:gd name="connsiteX7-309" fmla="*/ 0 w 295275"/>
                <a:gd name="connsiteY7-310" fmla="*/ 599179 h 599179"/>
                <a:gd name="connsiteX8-311" fmla="*/ 0 w 295275"/>
                <a:gd name="connsiteY8-312" fmla="*/ 303904 h 599179"/>
                <a:gd name="connsiteX9-313" fmla="*/ 207995 w 295275"/>
                <a:gd name="connsiteY9-314" fmla="*/ 0 h 599179"/>
                <a:gd name="connsiteX0-315" fmla="*/ 207995 w 295275"/>
                <a:gd name="connsiteY0-316" fmla="*/ 0 h 599179"/>
                <a:gd name="connsiteX1-317" fmla="*/ 218480 w 295275"/>
                <a:gd name="connsiteY1-318" fmla="*/ 17025 h 599179"/>
                <a:gd name="connsiteX2-319" fmla="*/ 263922 w 295275"/>
                <a:gd name="connsiteY2-320" fmla="*/ 59952 h 599179"/>
                <a:gd name="connsiteX3-321" fmla="*/ 275967 w 295275"/>
                <a:gd name="connsiteY3-322" fmla="*/ 66705 h 599179"/>
                <a:gd name="connsiteX4-323" fmla="*/ 152376 w 295275"/>
                <a:gd name="connsiteY4-324" fmla="*/ 303904 h 599179"/>
                <a:gd name="connsiteX5-325" fmla="*/ 295275 w 295275"/>
                <a:gd name="connsiteY5-326" fmla="*/ 303904 h 599179"/>
                <a:gd name="connsiteX6-327" fmla="*/ 295275 w 295275"/>
                <a:gd name="connsiteY6-328" fmla="*/ 599179 h 599179"/>
                <a:gd name="connsiteX7-329" fmla="*/ 0 w 295275"/>
                <a:gd name="connsiteY7-330" fmla="*/ 599179 h 599179"/>
                <a:gd name="connsiteX8-331" fmla="*/ 0 w 295275"/>
                <a:gd name="connsiteY8-332" fmla="*/ 303904 h 599179"/>
                <a:gd name="connsiteX9-333" fmla="*/ 207995 w 295275"/>
                <a:gd name="connsiteY9-334" fmla="*/ 0 h 599179"/>
                <a:gd name="connsiteX0-335" fmla="*/ 207995 w 295275"/>
                <a:gd name="connsiteY0-336" fmla="*/ 0 h 599179"/>
                <a:gd name="connsiteX1-337" fmla="*/ 218480 w 295275"/>
                <a:gd name="connsiteY1-338" fmla="*/ 17025 h 599179"/>
                <a:gd name="connsiteX2-339" fmla="*/ 263922 w 295275"/>
                <a:gd name="connsiteY2-340" fmla="*/ 59952 h 599179"/>
                <a:gd name="connsiteX3-341" fmla="*/ 275967 w 295275"/>
                <a:gd name="connsiteY3-342" fmla="*/ 66705 h 599179"/>
                <a:gd name="connsiteX4-343" fmla="*/ 152376 w 295275"/>
                <a:gd name="connsiteY4-344" fmla="*/ 303904 h 599179"/>
                <a:gd name="connsiteX5-345" fmla="*/ 295275 w 295275"/>
                <a:gd name="connsiteY5-346" fmla="*/ 303904 h 599179"/>
                <a:gd name="connsiteX6-347" fmla="*/ 295275 w 295275"/>
                <a:gd name="connsiteY6-348" fmla="*/ 599179 h 599179"/>
                <a:gd name="connsiteX7-349" fmla="*/ 0 w 295275"/>
                <a:gd name="connsiteY7-350" fmla="*/ 599179 h 599179"/>
                <a:gd name="connsiteX8-351" fmla="*/ 0 w 295275"/>
                <a:gd name="connsiteY8-352" fmla="*/ 303904 h 599179"/>
                <a:gd name="connsiteX9-353" fmla="*/ 207995 w 295275"/>
                <a:gd name="connsiteY9-354" fmla="*/ 0 h 599179"/>
                <a:gd name="connsiteX0-355" fmla="*/ 207995 w 295275"/>
                <a:gd name="connsiteY0-356" fmla="*/ 0 h 599179"/>
                <a:gd name="connsiteX1-357" fmla="*/ 218480 w 295275"/>
                <a:gd name="connsiteY1-358" fmla="*/ 17025 h 599179"/>
                <a:gd name="connsiteX2-359" fmla="*/ 263922 w 295275"/>
                <a:gd name="connsiteY2-360" fmla="*/ 59952 h 599179"/>
                <a:gd name="connsiteX3-361" fmla="*/ 275967 w 295275"/>
                <a:gd name="connsiteY3-362" fmla="*/ 66705 h 599179"/>
                <a:gd name="connsiteX4-363" fmla="*/ 152376 w 295275"/>
                <a:gd name="connsiteY4-364" fmla="*/ 303904 h 599179"/>
                <a:gd name="connsiteX5-365" fmla="*/ 295275 w 295275"/>
                <a:gd name="connsiteY5-366" fmla="*/ 303904 h 599179"/>
                <a:gd name="connsiteX6-367" fmla="*/ 295275 w 295275"/>
                <a:gd name="connsiteY6-368" fmla="*/ 599179 h 599179"/>
                <a:gd name="connsiteX7-369" fmla="*/ 0 w 295275"/>
                <a:gd name="connsiteY7-370" fmla="*/ 599179 h 599179"/>
                <a:gd name="connsiteX8-371" fmla="*/ 0 w 295275"/>
                <a:gd name="connsiteY8-372" fmla="*/ 303904 h 599179"/>
                <a:gd name="connsiteX9-373" fmla="*/ 207995 w 295275"/>
                <a:gd name="connsiteY9-374" fmla="*/ 0 h 599179"/>
                <a:gd name="connsiteX0-375" fmla="*/ 207995 w 295275"/>
                <a:gd name="connsiteY0-376" fmla="*/ 0 h 599179"/>
                <a:gd name="connsiteX1-377" fmla="*/ 218480 w 295275"/>
                <a:gd name="connsiteY1-378" fmla="*/ 17025 h 599179"/>
                <a:gd name="connsiteX2-379" fmla="*/ 263922 w 295275"/>
                <a:gd name="connsiteY2-380" fmla="*/ 59952 h 599179"/>
                <a:gd name="connsiteX3-381" fmla="*/ 275967 w 295275"/>
                <a:gd name="connsiteY3-382" fmla="*/ 66705 h 599179"/>
                <a:gd name="connsiteX4-383" fmla="*/ 152376 w 295275"/>
                <a:gd name="connsiteY4-384" fmla="*/ 303904 h 599179"/>
                <a:gd name="connsiteX5-385" fmla="*/ 295275 w 295275"/>
                <a:gd name="connsiteY5-386" fmla="*/ 303904 h 599179"/>
                <a:gd name="connsiteX6-387" fmla="*/ 295275 w 295275"/>
                <a:gd name="connsiteY6-388" fmla="*/ 599179 h 599179"/>
                <a:gd name="connsiteX7-389" fmla="*/ 0 w 295275"/>
                <a:gd name="connsiteY7-390" fmla="*/ 599179 h 599179"/>
                <a:gd name="connsiteX8-391" fmla="*/ 0 w 295275"/>
                <a:gd name="connsiteY8-392" fmla="*/ 303904 h 599179"/>
                <a:gd name="connsiteX9-393" fmla="*/ 207995 w 295275"/>
                <a:gd name="connsiteY9-394" fmla="*/ 0 h 599179"/>
                <a:gd name="connsiteX0-395" fmla="*/ 207995 w 295275"/>
                <a:gd name="connsiteY0-396" fmla="*/ 0 h 599179"/>
                <a:gd name="connsiteX1-397" fmla="*/ 218480 w 295275"/>
                <a:gd name="connsiteY1-398" fmla="*/ 17025 h 599179"/>
                <a:gd name="connsiteX2-399" fmla="*/ 263922 w 295275"/>
                <a:gd name="connsiteY2-400" fmla="*/ 59952 h 599179"/>
                <a:gd name="connsiteX3-401" fmla="*/ 275967 w 295275"/>
                <a:gd name="connsiteY3-402" fmla="*/ 66705 h 599179"/>
                <a:gd name="connsiteX4-403" fmla="*/ 152376 w 295275"/>
                <a:gd name="connsiteY4-404" fmla="*/ 303904 h 599179"/>
                <a:gd name="connsiteX5-405" fmla="*/ 295275 w 295275"/>
                <a:gd name="connsiteY5-406" fmla="*/ 303904 h 599179"/>
                <a:gd name="connsiteX6-407" fmla="*/ 295275 w 295275"/>
                <a:gd name="connsiteY6-408" fmla="*/ 599179 h 599179"/>
                <a:gd name="connsiteX7-409" fmla="*/ 0 w 295275"/>
                <a:gd name="connsiteY7-410" fmla="*/ 599179 h 599179"/>
                <a:gd name="connsiteX8-411" fmla="*/ 0 w 295275"/>
                <a:gd name="connsiteY8-412" fmla="*/ 303904 h 599179"/>
                <a:gd name="connsiteX9-413" fmla="*/ 207995 w 295275"/>
                <a:gd name="connsiteY9-414" fmla="*/ 0 h 599179"/>
                <a:gd name="connsiteX0-415" fmla="*/ 207995 w 295275"/>
                <a:gd name="connsiteY0-416" fmla="*/ 0 h 599179"/>
                <a:gd name="connsiteX1-417" fmla="*/ 218480 w 295275"/>
                <a:gd name="connsiteY1-418" fmla="*/ 17025 h 599179"/>
                <a:gd name="connsiteX2-419" fmla="*/ 263922 w 295275"/>
                <a:gd name="connsiteY2-420" fmla="*/ 59952 h 599179"/>
                <a:gd name="connsiteX3-421" fmla="*/ 275967 w 295275"/>
                <a:gd name="connsiteY3-422" fmla="*/ 66705 h 599179"/>
                <a:gd name="connsiteX4-423" fmla="*/ 152376 w 295275"/>
                <a:gd name="connsiteY4-424" fmla="*/ 303904 h 599179"/>
                <a:gd name="connsiteX5-425" fmla="*/ 295275 w 295275"/>
                <a:gd name="connsiteY5-426" fmla="*/ 303904 h 599179"/>
                <a:gd name="connsiteX6-427" fmla="*/ 295275 w 295275"/>
                <a:gd name="connsiteY6-428" fmla="*/ 599179 h 599179"/>
                <a:gd name="connsiteX7-429" fmla="*/ 0 w 295275"/>
                <a:gd name="connsiteY7-430" fmla="*/ 599179 h 599179"/>
                <a:gd name="connsiteX8-431" fmla="*/ 0 w 295275"/>
                <a:gd name="connsiteY8-432" fmla="*/ 334942 h 599179"/>
                <a:gd name="connsiteX9-433" fmla="*/ 207995 w 295275"/>
                <a:gd name="connsiteY9-434" fmla="*/ 0 h 599179"/>
                <a:gd name="connsiteX0-435" fmla="*/ 207995 w 295275"/>
                <a:gd name="connsiteY0-436" fmla="*/ 0 h 599179"/>
                <a:gd name="connsiteX1-437" fmla="*/ 218480 w 295275"/>
                <a:gd name="connsiteY1-438" fmla="*/ 17025 h 599179"/>
                <a:gd name="connsiteX2-439" fmla="*/ 263922 w 295275"/>
                <a:gd name="connsiteY2-440" fmla="*/ 59952 h 599179"/>
                <a:gd name="connsiteX3-441" fmla="*/ 275967 w 295275"/>
                <a:gd name="connsiteY3-442" fmla="*/ 66705 h 599179"/>
                <a:gd name="connsiteX4-443" fmla="*/ 152376 w 295275"/>
                <a:gd name="connsiteY4-444" fmla="*/ 303904 h 599179"/>
                <a:gd name="connsiteX5-445" fmla="*/ 295275 w 295275"/>
                <a:gd name="connsiteY5-446" fmla="*/ 303904 h 599179"/>
                <a:gd name="connsiteX6-447" fmla="*/ 295275 w 295275"/>
                <a:gd name="connsiteY6-448" fmla="*/ 599179 h 599179"/>
                <a:gd name="connsiteX7-449" fmla="*/ 0 w 295275"/>
                <a:gd name="connsiteY7-450" fmla="*/ 599179 h 599179"/>
                <a:gd name="connsiteX8-451" fmla="*/ 0 w 295275"/>
                <a:gd name="connsiteY8-452" fmla="*/ 334942 h 599179"/>
                <a:gd name="connsiteX9-453" fmla="*/ 207995 w 295275"/>
                <a:gd name="connsiteY9-454" fmla="*/ 0 h 599179"/>
                <a:gd name="connsiteX0-455" fmla="*/ 207995 w 295275"/>
                <a:gd name="connsiteY0-456" fmla="*/ 0 h 599179"/>
                <a:gd name="connsiteX1-457" fmla="*/ 218480 w 295275"/>
                <a:gd name="connsiteY1-458" fmla="*/ 17025 h 599179"/>
                <a:gd name="connsiteX2-459" fmla="*/ 263922 w 295275"/>
                <a:gd name="connsiteY2-460" fmla="*/ 59952 h 599179"/>
                <a:gd name="connsiteX3-461" fmla="*/ 275967 w 295275"/>
                <a:gd name="connsiteY3-462" fmla="*/ 66705 h 599179"/>
                <a:gd name="connsiteX4-463" fmla="*/ 152376 w 295275"/>
                <a:gd name="connsiteY4-464" fmla="*/ 303904 h 599179"/>
                <a:gd name="connsiteX5-465" fmla="*/ 295275 w 295275"/>
                <a:gd name="connsiteY5-466" fmla="*/ 303904 h 599179"/>
                <a:gd name="connsiteX6-467" fmla="*/ 295275 w 295275"/>
                <a:gd name="connsiteY6-468" fmla="*/ 599179 h 599179"/>
                <a:gd name="connsiteX7-469" fmla="*/ 0 w 295275"/>
                <a:gd name="connsiteY7-470" fmla="*/ 599179 h 599179"/>
                <a:gd name="connsiteX8-471" fmla="*/ 0 w 295275"/>
                <a:gd name="connsiteY8-472" fmla="*/ 334942 h 599179"/>
                <a:gd name="connsiteX9-473" fmla="*/ 207995 w 295275"/>
                <a:gd name="connsiteY9-474" fmla="*/ 0 h 59917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</a:cxnLst>
              <a:rect l="l" t="t" r="r" b="b"/>
              <a:pathLst>
                <a:path w="295275" h="599179">
                  <a:moveTo>
                    <a:pt x="207995" y="0"/>
                  </a:moveTo>
                  <a:lnTo>
                    <a:pt x="218480" y="17025"/>
                  </a:lnTo>
                  <a:cubicBezTo>
                    <a:pt x="231034" y="32364"/>
                    <a:pt x="246314" y="46986"/>
                    <a:pt x="263922" y="59952"/>
                  </a:cubicBezTo>
                  <a:lnTo>
                    <a:pt x="275967" y="66705"/>
                  </a:lnTo>
                  <a:cubicBezTo>
                    <a:pt x="274744" y="66607"/>
                    <a:pt x="166924" y="148026"/>
                    <a:pt x="152376" y="303904"/>
                  </a:cubicBezTo>
                  <a:lnTo>
                    <a:pt x="295275" y="303904"/>
                  </a:lnTo>
                  <a:lnTo>
                    <a:pt x="295275" y="599179"/>
                  </a:lnTo>
                  <a:lnTo>
                    <a:pt x="0" y="599179"/>
                  </a:lnTo>
                  <a:lnTo>
                    <a:pt x="0" y="334942"/>
                  </a:lnTo>
                  <a:cubicBezTo>
                    <a:pt x="10368" y="113589"/>
                    <a:pt x="207637" y="2353"/>
                    <a:pt x="207995" y="0"/>
                  </a:cubicBezTo>
                  <a:close/>
                </a:path>
              </a:pathLst>
            </a:custGeom>
            <a:grpFill/>
            <a:ln w="31750" cap="rnd">
              <a:noFill/>
              <a:rou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pic>
        <p:nvPicPr>
          <p:cNvPr id="4" name="内容占位符 3" descr="生活方式1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rcRect b="64316"/>
          <a:stretch>
            <a:fillRect/>
          </a:stretch>
        </p:blipFill>
        <p:spPr>
          <a:xfrm>
            <a:off x="1171575" y="1080135"/>
            <a:ext cx="9839325" cy="530225"/>
          </a:xfrm>
          <a:prstGeom prst="rect">
            <a:avLst/>
          </a:prstGeom>
        </p:spPr>
      </p:pic>
      <p:pic>
        <p:nvPicPr>
          <p:cNvPr id="7" name="图片 6" descr="slyd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221105" y="1610360"/>
            <a:ext cx="9753600" cy="2228850"/>
          </a:xfrm>
          <a:prstGeom prst="rect">
            <a:avLst/>
          </a:prstGeom>
        </p:spPr>
      </p:pic>
      <p:pic>
        <p:nvPicPr>
          <p:cNvPr id="6" name="图片 5" descr="shfs3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rcRect t="47520"/>
          <a:stretch>
            <a:fillRect/>
          </a:stretch>
        </p:blipFill>
        <p:spPr>
          <a:xfrm>
            <a:off x="1200150" y="3839210"/>
            <a:ext cx="9773920" cy="1484630"/>
          </a:xfrm>
          <a:prstGeom prst="rect">
            <a:avLst/>
          </a:prstGeom>
        </p:spPr>
      </p:pic>
    </p:spTree>
    <p:custDataLst>
      <p:tags r:id="rId2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 (1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pic>
        <p:nvPicPr>
          <p:cNvPr id="6" name="图片 5" descr="1 (12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65" name="矩形 64"/>
          <p:cNvSpPr/>
          <p:nvPr>
            <p:custDataLst>
              <p:tags r:id="rId6"/>
            </p:custDataLst>
          </p:nvPr>
        </p:nvSpPr>
        <p:spPr>
          <a:xfrm flipH="1">
            <a:off x="456869" y="5319371"/>
            <a:ext cx="11278262" cy="1126038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63500" algn="ctr" rotWithShape="0">
              <a:schemeClr val="dk1">
                <a:lumMod val="50000"/>
                <a:lumOff val="5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kumimoji="1" lang="zh-CN" altLang="en-US" sz="16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67" name="任意多边形: 形状 66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flipH="1">
            <a:off x="456869" y="5319371"/>
            <a:ext cx="1653248" cy="1126038"/>
          </a:xfrm>
          <a:custGeom>
            <a:gdLst>
              <a:gd name="connsiteX0" fmla="*/ 991964 w 1616685"/>
              <a:gd name="connsiteY0" fmla="*/ 0 h 1199251"/>
              <a:gd name="connsiteX1" fmla="*/ 633636 w 1616685"/>
              <a:gd name="connsiteY1" fmla="*/ 0 h 1199251"/>
              <a:gd name="connsiteX2" fmla="*/ 0 w 1616685"/>
              <a:gd name="connsiteY2" fmla="*/ 1199251 h 1199251"/>
              <a:gd name="connsiteX3" fmla="*/ 948419 w 1616685"/>
              <a:gd name="connsiteY3" fmla="*/ 1199251 h 1199251"/>
              <a:gd name="connsiteX4" fmla="*/ 1616076 w 1616685"/>
              <a:gd name="connsiteY4" fmla="*/ 1199251 h 1199251"/>
              <a:gd name="connsiteX5" fmla="*/ 1616685 w 1616685"/>
              <a:gd name="connsiteY5" fmla="*/ 1199251 h 1199251"/>
              <a:gd name="connsiteX6" fmla="*/ 1616685 w 1616685"/>
              <a:gd name="connsiteY6" fmla="*/ 1182379 h 1199251"/>
              <a:gd name="connsiteX7" fmla="*/ 1616076 w 1616685"/>
              <a:gd name="connsiteY7" fmla="*/ 1181226 h 1199251"/>
              <a:gd name="connsiteX8" fmla="*/ 1616076 w 1616685"/>
              <a:gd name="connsiteY8" fmla="*/ 1029 h 1199251"/>
              <a:gd name="connsiteX9" fmla="*/ 992508 w 1616685"/>
              <a:gd name="connsiteY9" fmla="*/ 1029 h 11992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16685" h="1199251">
                <a:moveTo>
                  <a:pt x="991964" y="0"/>
                </a:moveTo>
                <a:lnTo>
                  <a:pt x="633636" y="0"/>
                </a:lnTo>
                <a:lnTo>
                  <a:pt x="0" y="1199251"/>
                </a:lnTo>
                <a:lnTo>
                  <a:pt x="948419" y="1199251"/>
                </a:lnTo>
                <a:lnTo>
                  <a:pt x="1616076" y="1199251"/>
                </a:lnTo>
                <a:lnTo>
                  <a:pt x="1616685" y="1199251"/>
                </a:lnTo>
                <a:lnTo>
                  <a:pt x="1616685" y="1182379"/>
                </a:lnTo>
                <a:lnTo>
                  <a:pt x="1616076" y="1181226"/>
                </a:lnTo>
                <a:lnTo>
                  <a:pt x="1616076" y="1029"/>
                </a:lnTo>
                <a:lnTo>
                  <a:pt x="992508" y="102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kumimoji="1" lang="zh-CN" altLang="en-US" sz="16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48" name="文本框 47"/>
          <p:cNvSpPr txBox="1"/>
          <p:nvPr>
            <p:custDataLst>
              <p:tags r:id="rId8"/>
            </p:custDataLst>
          </p:nvPr>
        </p:nvSpPr>
        <p:spPr>
          <a:xfrm flipH="1">
            <a:off x="2462211" y="5902924"/>
            <a:ext cx="8538016" cy="333175"/>
          </a:xfrm>
          <a:prstGeom prst="rect">
            <a:avLst/>
          </a:prstGeom>
          <a:noFill/>
        </p:spPr>
        <p:txBody>
          <a:bodyPr wrap="square" lIns="90000" tIns="0" rIns="90000" bIns="46800" rtlCol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defRPr sz="1600" kern="1200" spc="15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700">
                <a:solidFill>
                  <a:schemeClr val="dk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【药理作用】 增加机体对胰岛素作用的敏感性。</a:t>
            </a:r>
            <a:endParaRPr lang="zh-CN" altLang="en-US" sz="1700">
              <a:solidFill>
                <a:schemeClr val="dk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9" name="文本框 48"/>
          <p:cNvSpPr txBox="1"/>
          <p:nvPr>
            <p:custDataLst>
              <p:tags r:id="rId9"/>
            </p:custDataLst>
          </p:nvPr>
        </p:nvSpPr>
        <p:spPr>
          <a:xfrm flipH="1">
            <a:off x="2462211" y="5502849"/>
            <a:ext cx="8538016" cy="401373"/>
          </a:xfrm>
          <a:prstGeom prst="rect">
            <a:avLst/>
          </a:prstGeom>
          <a:noFill/>
        </p:spPr>
        <p:txBody>
          <a:bodyPr wrap="square" lIns="90000" tIns="46800" rIns="9000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 spc="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旗黑-85S" panose="00020600040101010101" pitchFamily="18" charset="-122"/>
                <a:ea typeface="汉仪旗黑-85S" panose="00020600040101010101" pitchFamily="18" charset="-122"/>
                <a:cs typeface="汉仪旗黑-85S" panose="00020600040101010101" pitchFamily="18" charset="-122"/>
              </a:rPr>
              <a:t>噻唑烷二酮类（TZDs）</a:t>
            </a:r>
            <a:endParaRPr lang="zh-CN" altLang="en-US" sz="2100" b="1"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旗黑-85S" panose="00020600040101010101" pitchFamily="18" charset="-122"/>
              <a:ea typeface="汉仪旗黑-85S" panose="00020600040101010101" pitchFamily="18" charset="-122"/>
              <a:cs typeface="汉仪旗黑-85S" panose="00020600040101010101" pitchFamily="18" charset="-122"/>
            </a:endParaRPr>
          </a:p>
        </p:txBody>
      </p:sp>
      <p:sp>
        <p:nvSpPr>
          <p:cNvPr id="45" name="文本框 44"/>
          <p:cNvSpPr txBox="1"/>
          <p:nvPr>
            <p:custDataLst>
              <p:tags r:id="rId10"/>
            </p:custDataLst>
          </p:nvPr>
        </p:nvSpPr>
        <p:spPr>
          <a:xfrm flipH="1">
            <a:off x="532684" y="5400822"/>
            <a:ext cx="995239" cy="963135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04</a:t>
            </a:r>
            <a:endParaRPr lang="en-US" altLang="zh-CN" sz="54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33" name="矩形 32"/>
          <p:cNvSpPr/>
          <p:nvPr>
            <p:custDataLst>
              <p:tags r:id="rId11"/>
            </p:custDataLst>
          </p:nvPr>
        </p:nvSpPr>
        <p:spPr>
          <a:xfrm flipH="1">
            <a:off x="456869" y="3988578"/>
            <a:ext cx="11278262" cy="1126038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63500" algn="ctr" rotWithShape="0">
              <a:schemeClr val="dk1">
                <a:lumMod val="50000"/>
                <a:lumOff val="5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kumimoji="1" lang="zh-CN" altLang="en-US" sz="16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34" name="任意多边形: 形状 33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 flipH="1">
            <a:off x="456869" y="3988578"/>
            <a:ext cx="1653248" cy="1126038"/>
          </a:xfrm>
          <a:custGeom>
            <a:gdLst>
              <a:gd name="connsiteX0" fmla="*/ 991964 w 1616685"/>
              <a:gd name="connsiteY0" fmla="*/ 0 h 1199251"/>
              <a:gd name="connsiteX1" fmla="*/ 633636 w 1616685"/>
              <a:gd name="connsiteY1" fmla="*/ 0 h 1199251"/>
              <a:gd name="connsiteX2" fmla="*/ 0 w 1616685"/>
              <a:gd name="connsiteY2" fmla="*/ 1199251 h 1199251"/>
              <a:gd name="connsiteX3" fmla="*/ 948419 w 1616685"/>
              <a:gd name="connsiteY3" fmla="*/ 1199251 h 1199251"/>
              <a:gd name="connsiteX4" fmla="*/ 1616076 w 1616685"/>
              <a:gd name="connsiteY4" fmla="*/ 1199251 h 1199251"/>
              <a:gd name="connsiteX5" fmla="*/ 1616685 w 1616685"/>
              <a:gd name="connsiteY5" fmla="*/ 1199251 h 1199251"/>
              <a:gd name="connsiteX6" fmla="*/ 1616685 w 1616685"/>
              <a:gd name="connsiteY6" fmla="*/ 1182379 h 1199251"/>
              <a:gd name="connsiteX7" fmla="*/ 1616076 w 1616685"/>
              <a:gd name="connsiteY7" fmla="*/ 1181226 h 1199251"/>
              <a:gd name="connsiteX8" fmla="*/ 1616076 w 1616685"/>
              <a:gd name="connsiteY8" fmla="*/ 1029 h 1199251"/>
              <a:gd name="connsiteX9" fmla="*/ 992508 w 1616685"/>
              <a:gd name="connsiteY9" fmla="*/ 1029 h 11992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16685" h="1199251">
                <a:moveTo>
                  <a:pt x="991964" y="0"/>
                </a:moveTo>
                <a:lnTo>
                  <a:pt x="633636" y="0"/>
                </a:lnTo>
                <a:lnTo>
                  <a:pt x="0" y="1199251"/>
                </a:lnTo>
                <a:lnTo>
                  <a:pt x="948419" y="1199251"/>
                </a:lnTo>
                <a:lnTo>
                  <a:pt x="1616076" y="1199251"/>
                </a:lnTo>
                <a:lnTo>
                  <a:pt x="1616685" y="1199251"/>
                </a:lnTo>
                <a:lnTo>
                  <a:pt x="1616685" y="1182379"/>
                </a:lnTo>
                <a:lnTo>
                  <a:pt x="1616076" y="1181226"/>
                </a:lnTo>
                <a:lnTo>
                  <a:pt x="1616076" y="1029"/>
                </a:lnTo>
                <a:lnTo>
                  <a:pt x="992508" y="102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kumimoji="1" lang="zh-CN" altLang="en-US" sz="16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38" name="文本框 37"/>
          <p:cNvSpPr txBox="1"/>
          <p:nvPr>
            <p:custDataLst>
              <p:tags r:id="rId13"/>
            </p:custDataLst>
          </p:nvPr>
        </p:nvSpPr>
        <p:spPr>
          <a:xfrm flipH="1">
            <a:off x="2462211" y="4571550"/>
            <a:ext cx="8538016" cy="333175"/>
          </a:xfrm>
          <a:prstGeom prst="rect">
            <a:avLst/>
          </a:prstGeom>
          <a:noFill/>
        </p:spPr>
        <p:txBody>
          <a:bodyPr wrap="square" lIns="90000" tIns="0" rIns="90000" bIns="46800" rtlCol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defRPr sz="1600" kern="1200" spc="15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700">
                <a:solidFill>
                  <a:schemeClr val="dk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</a:rPr>
              <a:t>【药理作用】延缓碳水化合物在小肠上部的吸收。</a:t>
            </a:r>
            <a:endParaRPr lang="zh-CN" altLang="en-US" sz="1700">
              <a:solidFill>
                <a:schemeClr val="dk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1" name="文本框 40"/>
          <p:cNvSpPr txBox="1"/>
          <p:nvPr>
            <p:custDataLst>
              <p:tags r:id="rId14"/>
            </p:custDataLst>
          </p:nvPr>
        </p:nvSpPr>
        <p:spPr>
          <a:xfrm flipH="1">
            <a:off x="2462211" y="4171475"/>
            <a:ext cx="8538016" cy="401373"/>
          </a:xfrm>
          <a:prstGeom prst="rect">
            <a:avLst/>
          </a:prstGeom>
          <a:noFill/>
        </p:spPr>
        <p:txBody>
          <a:bodyPr wrap="square" lIns="90000" tIns="46800" rIns="9000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 spc="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旗黑-85S" panose="00020600040101010101" pitchFamily="18" charset="-122"/>
                <a:ea typeface="汉仪旗黑-85S" panose="00020600040101010101" pitchFamily="18" charset="-122"/>
                <a:cs typeface="汉仪旗黑-85S" panose="00020600040101010101" pitchFamily="18" charset="-122"/>
              </a:rPr>
              <a:t>α-糖苷酶抑制剂</a:t>
            </a:r>
            <a:endParaRPr lang="zh-CN" altLang="en-US" sz="2100" b="1"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旗黑-85S" panose="00020600040101010101" pitchFamily="18" charset="-122"/>
              <a:ea typeface="汉仪旗黑-85S" panose="00020600040101010101" pitchFamily="18" charset="-122"/>
              <a:cs typeface="汉仪旗黑-85S" panose="00020600040101010101" pitchFamily="18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>
          <a:xfrm flipH="1">
            <a:off x="532685" y="4070028"/>
            <a:ext cx="995239" cy="963135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03</a:t>
            </a:r>
            <a:endParaRPr lang="en-US" altLang="zh-CN" sz="54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43" name="矩形 42"/>
          <p:cNvSpPr/>
          <p:nvPr>
            <p:custDataLst>
              <p:tags r:id="rId16"/>
            </p:custDataLst>
          </p:nvPr>
        </p:nvSpPr>
        <p:spPr>
          <a:xfrm flipH="1">
            <a:off x="456869" y="2657785"/>
            <a:ext cx="11278262" cy="1126038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63500" algn="ctr" rotWithShape="0">
              <a:schemeClr val="dk1">
                <a:lumMod val="50000"/>
                <a:lumOff val="5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kumimoji="1" lang="zh-CN" altLang="en-US" sz="16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44" name="任意多边形: 形状 4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flipH="1">
            <a:off x="456869" y="2657785"/>
            <a:ext cx="1653248" cy="1126038"/>
          </a:xfrm>
          <a:custGeom>
            <a:gdLst>
              <a:gd name="connsiteX0" fmla="*/ 991964 w 1616685"/>
              <a:gd name="connsiteY0" fmla="*/ 0 h 1199251"/>
              <a:gd name="connsiteX1" fmla="*/ 633636 w 1616685"/>
              <a:gd name="connsiteY1" fmla="*/ 0 h 1199251"/>
              <a:gd name="connsiteX2" fmla="*/ 0 w 1616685"/>
              <a:gd name="connsiteY2" fmla="*/ 1199251 h 1199251"/>
              <a:gd name="connsiteX3" fmla="*/ 948419 w 1616685"/>
              <a:gd name="connsiteY3" fmla="*/ 1199251 h 1199251"/>
              <a:gd name="connsiteX4" fmla="*/ 1616076 w 1616685"/>
              <a:gd name="connsiteY4" fmla="*/ 1199251 h 1199251"/>
              <a:gd name="connsiteX5" fmla="*/ 1616685 w 1616685"/>
              <a:gd name="connsiteY5" fmla="*/ 1199251 h 1199251"/>
              <a:gd name="connsiteX6" fmla="*/ 1616685 w 1616685"/>
              <a:gd name="connsiteY6" fmla="*/ 1182379 h 1199251"/>
              <a:gd name="connsiteX7" fmla="*/ 1616076 w 1616685"/>
              <a:gd name="connsiteY7" fmla="*/ 1181226 h 1199251"/>
              <a:gd name="connsiteX8" fmla="*/ 1616076 w 1616685"/>
              <a:gd name="connsiteY8" fmla="*/ 1029 h 1199251"/>
              <a:gd name="connsiteX9" fmla="*/ 992508 w 1616685"/>
              <a:gd name="connsiteY9" fmla="*/ 1029 h 11992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16685" h="1199251">
                <a:moveTo>
                  <a:pt x="991964" y="0"/>
                </a:moveTo>
                <a:lnTo>
                  <a:pt x="633636" y="0"/>
                </a:lnTo>
                <a:lnTo>
                  <a:pt x="0" y="1199251"/>
                </a:lnTo>
                <a:lnTo>
                  <a:pt x="948419" y="1199251"/>
                </a:lnTo>
                <a:lnTo>
                  <a:pt x="1616076" y="1199251"/>
                </a:lnTo>
                <a:lnTo>
                  <a:pt x="1616685" y="1199251"/>
                </a:lnTo>
                <a:lnTo>
                  <a:pt x="1616685" y="1182379"/>
                </a:lnTo>
                <a:lnTo>
                  <a:pt x="1616076" y="1181226"/>
                </a:lnTo>
                <a:lnTo>
                  <a:pt x="1616076" y="1029"/>
                </a:lnTo>
                <a:lnTo>
                  <a:pt x="992508" y="102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kumimoji="1" lang="zh-CN" altLang="en-US" sz="16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50" name="文本框 49"/>
          <p:cNvSpPr txBox="1"/>
          <p:nvPr>
            <p:custDataLst>
              <p:tags r:id="rId18"/>
            </p:custDataLst>
          </p:nvPr>
        </p:nvSpPr>
        <p:spPr>
          <a:xfrm flipH="1">
            <a:off x="2462211" y="3240838"/>
            <a:ext cx="8538016" cy="333175"/>
          </a:xfrm>
          <a:prstGeom prst="rect">
            <a:avLst/>
          </a:prstGeom>
          <a:noFill/>
        </p:spPr>
        <p:txBody>
          <a:bodyPr wrap="square" lIns="90000" tIns="0" rIns="90000" bIns="46800" rtlCol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defRPr sz="1600" kern="1200" spc="15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700">
                <a:solidFill>
                  <a:schemeClr val="dk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【药理作用】 促进胰岛β细胞分泌胰岛素，增加体内胰岛素水平。</a:t>
            </a:r>
            <a:endParaRPr lang="zh-CN" altLang="en-US" sz="1700">
              <a:solidFill>
                <a:schemeClr val="dk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1" name="文本框 50"/>
          <p:cNvSpPr txBox="1"/>
          <p:nvPr>
            <p:custDataLst>
              <p:tags r:id="rId19"/>
            </p:custDataLst>
          </p:nvPr>
        </p:nvSpPr>
        <p:spPr>
          <a:xfrm flipH="1">
            <a:off x="2462211" y="2840763"/>
            <a:ext cx="8538016" cy="401373"/>
          </a:xfrm>
          <a:prstGeom prst="rect">
            <a:avLst/>
          </a:prstGeom>
          <a:noFill/>
        </p:spPr>
        <p:txBody>
          <a:bodyPr wrap="square" lIns="90000" tIns="46800" rIns="9000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 spc="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旗黑-85S" panose="00020600040101010101" pitchFamily="18" charset="-122"/>
                <a:ea typeface="汉仪旗黑-85S" panose="00020600040101010101" pitchFamily="18" charset="-122"/>
              </a:rPr>
              <a:t>胰岛素促泌剂：包括磺脲类和格列奈类药物。</a:t>
            </a:r>
            <a:endParaRPr lang="zh-CN" altLang="en-US" sz="2100" b="1"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旗黑-85S" panose="00020600040101010101" pitchFamily="18" charset="-122"/>
              <a:ea typeface="汉仪旗黑-85S" panose="00020600040101010101" pitchFamily="18" charset="-122"/>
            </a:endParaRPr>
          </a:p>
        </p:txBody>
      </p:sp>
      <p:sp>
        <p:nvSpPr>
          <p:cNvPr id="47" name="文本框 46"/>
          <p:cNvSpPr txBox="1"/>
          <p:nvPr>
            <p:custDataLst>
              <p:tags r:id="rId20"/>
            </p:custDataLst>
          </p:nvPr>
        </p:nvSpPr>
        <p:spPr>
          <a:xfrm flipH="1">
            <a:off x="532685" y="2739235"/>
            <a:ext cx="995239" cy="963135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02</a:t>
            </a:r>
            <a:endParaRPr lang="en-US" altLang="zh-CN" sz="54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53" name="矩形 52"/>
          <p:cNvSpPr/>
          <p:nvPr>
            <p:custDataLst>
              <p:tags r:id="rId21"/>
            </p:custDataLst>
          </p:nvPr>
        </p:nvSpPr>
        <p:spPr>
          <a:xfrm flipH="1">
            <a:off x="456869" y="1326992"/>
            <a:ext cx="11278262" cy="1126038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63500" algn="ctr" rotWithShape="0">
              <a:schemeClr val="dk1">
                <a:lumMod val="50000"/>
                <a:lumOff val="5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kumimoji="1" lang="zh-CN" altLang="en-US" sz="16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54" name="任意多边形: 形状 53"/>
          <p:cNvSpPr/>
          <p:nvPr>
            <p:custDataLst>
              <p:tags r:id="rId22"/>
            </p:custDataLst>
          </p:nvPr>
        </p:nvSpPr>
        <p:spPr>
          <a:xfrm flipH="1">
            <a:off x="456869" y="1326992"/>
            <a:ext cx="1653248" cy="1126038"/>
          </a:xfrm>
          <a:custGeom>
            <a:gdLst>
              <a:gd name="connsiteX0" fmla="*/ 991964 w 1616685"/>
              <a:gd name="connsiteY0" fmla="*/ 0 h 1199251"/>
              <a:gd name="connsiteX1" fmla="*/ 633636 w 1616685"/>
              <a:gd name="connsiteY1" fmla="*/ 0 h 1199251"/>
              <a:gd name="connsiteX2" fmla="*/ 0 w 1616685"/>
              <a:gd name="connsiteY2" fmla="*/ 1199251 h 1199251"/>
              <a:gd name="connsiteX3" fmla="*/ 948419 w 1616685"/>
              <a:gd name="connsiteY3" fmla="*/ 1199251 h 1199251"/>
              <a:gd name="connsiteX4" fmla="*/ 1616076 w 1616685"/>
              <a:gd name="connsiteY4" fmla="*/ 1199251 h 1199251"/>
              <a:gd name="connsiteX5" fmla="*/ 1616685 w 1616685"/>
              <a:gd name="connsiteY5" fmla="*/ 1199251 h 1199251"/>
              <a:gd name="connsiteX6" fmla="*/ 1616685 w 1616685"/>
              <a:gd name="connsiteY6" fmla="*/ 1182379 h 1199251"/>
              <a:gd name="connsiteX7" fmla="*/ 1616076 w 1616685"/>
              <a:gd name="connsiteY7" fmla="*/ 1181226 h 1199251"/>
              <a:gd name="connsiteX8" fmla="*/ 1616076 w 1616685"/>
              <a:gd name="connsiteY8" fmla="*/ 1029 h 1199251"/>
              <a:gd name="connsiteX9" fmla="*/ 992508 w 1616685"/>
              <a:gd name="connsiteY9" fmla="*/ 1029 h 11992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16685" h="1199251">
                <a:moveTo>
                  <a:pt x="991964" y="0"/>
                </a:moveTo>
                <a:lnTo>
                  <a:pt x="633636" y="0"/>
                </a:lnTo>
                <a:lnTo>
                  <a:pt x="0" y="1199251"/>
                </a:lnTo>
                <a:lnTo>
                  <a:pt x="948419" y="1199251"/>
                </a:lnTo>
                <a:lnTo>
                  <a:pt x="1616076" y="1199251"/>
                </a:lnTo>
                <a:lnTo>
                  <a:pt x="1616685" y="1199251"/>
                </a:lnTo>
                <a:lnTo>
                  <a:pt x="1616685" y="1182379"/>
                </a:lnTo>
                <a:lnTo>
                  <a:pt x="1616076" y="1181226"/>
                </a:lnTo>
                <a:lnTo>
                  <a:pt x="1616076" y="1029"/>
                </a:lnTo>
                <a:lnTo>
                  <a:pt x="992508" y="102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kumimoji="1" lang="zh-CN" altLang="en-US" sz="16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59" name="文本框 58"/>
          <p:cNvSpPr txBox="1"/>
          <p:nvPr>
            <p:custDataLst>
              <p:tags r:id="rId23"/>
            </p:custDataLst>
          </p:nvPr>
        </p:nvSpPr>
        <p:spPr>
          <a:xfrm flipH="1">
            <a:off x="2462211" y="1910126"/>
            <a:ext cx="8538016" cy="333175"/>
          </a:xfrm>
          <a:prstGeom prst="rect">
            <a:avLst/>
          </a:prstGeom>
          <a:noFill/>
        </p:spPr>
        <p:txBody>
          <a:bodyPr wrap="square" lIns="90000" tIns="0" rIns="90000" bIns="46800" rtlCol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defRPr sz="1600" kern="1200" spc="15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700">
                <a:solidFill>
                  <a:schemeClr val="dk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【药理作用】 减少肝脏葡萄糖的输出，改善外周胰岛素抵抗。</a:t>
            </a:r>
            <a:endParaRPr lang="zh-CN" altLang="en-US" sz="1700">
              <a:solidFill>
                <a:schemeClr val="dk1">
                  <a:lumMod val="50000"/>
                  <a:lumOff val="5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60" name="文本框 59"/>
          <p:cNvSpPr txBox="1"/>
          <p:nvPr>
            <p:custDataLst>
              <p:tags r:id="rId24"/>
            </p:custDataLst>
          </p:nvPr>
        </p:nvSpPr>
        <p:spPr>
          <a:xfrm flipH="1">
            <a:off x="2462211" y="1510052"/>
            <a:ext cx="8538016" cy="401373"/>
          </a:xfrm>
          <a:prstGeom prst="rect">
            <a:avLst/>
          </a:prstGeom>
          <a:noFill/>
        </p:spPr>
        <p:txBody>
          <a:bodyPr wrap="square" lIns="90000" tIns="46800" rIns="9000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 spc="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zh-CN" sz="2100" b="1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汉仪旗黑-85S" panose="00020600040101010101" pitchFamily="18" charset="-122"/>
                <a:ea typeface="汉仪旗黑-85S" panose="00020600040101010101" pitchFamily="18" charset="-122"/>
                <a:cs typeface="汉仪旗黑-85S" panose="00020600040101010101" pitchFamily="18" charset="-122"/>
              </a:rPr>
              <a:t>二甲双胍： 2 型糖尿病患者的基础用药。</a:t>
            </a:r>
            <a:endParaRPr lang="en-US" altLang="zh-CN" sz="2100" b="1">
              <a:solidFill>
                <a:schemeClr val="dk1">
                  <a:lumMod val="75000"/>
                  <a:lumOff val="25000"/>
                </a:schemeClr>
              </a:solidFill>
              <a:uFillTx/>
              <a:latin typeface="汉仪旗黑-85S" panose="00020600040101010101" pitchFamily="18" charset="-122"/>
              <a:ea typeface="汉仪旗黑-85S" panose="00020600040101010101" pitchFamily="18" charset="-122"/>
              <a:cs typeface="汉仪旗黑-85S" panose="00020600040101010101" pitchFamily="18" charset="-122"/>
            </a:endParaRPr>
          </a:p>
        </p:txBody>
      </p:sp>
      <p:sp>
        <p:nvSpPr>
          <p:cNvPr id="58" name="文本框 57"/>
          <p:cNvSpPr txBox="1"/>
          <p:nvPr>
            <p:custDataLst>
              <p:tags r:id="rId25"/>
            </p:custDataLst>
          </p:nvPr>
        </p:nvSpPr>
        <p:spPr>
          <a:xfrm flipH="1">
            <a:off x="532685" y="1408442"/>
            <a:ext cx="995239" cy="963135"/>
          </a:xfrm>
          <a:prstGeom prst="rect">
            <a:avLst/>
          </a:prstGeom>
          <a:noFill/>
        </p:spPr>
        <p:txBody>
          <a:bodyPr wrap="square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01</a:t>
            </a:r>
            <a:endParaRPr lang="en-US" altLang="zh-CN" sz="5400" b="1">
              <a:solidFill>
                <a:schemeClr val="lt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256" name="文本框 6"/>
          <p:cNvSpPr txBox="1"/>
          <p:nvPr>
            <p:custDataLst>
              <p:tags r:id="rId26"/>
            </p:custDataLst>
          </p:nvPr>
        </p:nvSpPr>
        <p:spPr>
          <a:xfrm>
            <a:off x="1371611" y="304802"/>
            <a:ext cx="10363283" cy="609605"/>
          </a:xfrm>
          <a:prstGeom prst="rect">
            <a:avLst/>
          </a:prstGeom>
          <a:noFill/>
          <a:ln w="12700">
            <a:noFill/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>
                <a:solidFill>
                  <a:schemeClr val="accent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+mn-ea"/>
              </a:rPr>
              <a:t>糖尿病治疗药物</a:t>
            </a:r>
            <a:endParaRPr lang="zh-CN" altLang="en-US">
              <a:solidFill>
                <a:schemeClr val="accent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+mn-ea"/>
            </a:endParaRPr>
          </a:p>
        </p:txBody>
      </p:sp>
      <p:sp>
        <p:nvSpPr>
          <p:cNvPr id="4" name="任意多边形: 形状 20"/>
          <p:cNvSpPr/>
          <p:nvPr>
            <p:custDataLst>
              <p:tags r:id="rId27"/>
            </p:custDataLst>
          </p:nvPr>
        </p:nvSpPr>
        <p:spPr>
          <a:xfrm>
            <a:off x="457204" y="0"/>
            <a:ext cx="609605" cy="914407"/>
          </a:xfrm>
          <a:custGeom>
            <a:gdLst>
              <a:gd name="connsiteX0" fmla="*/ 0 w 627387"/>
              <a:gd name="connsiteY0" fmla="*/ 0 h 912618"/>
              <a:gd name="connsiteX1" fmla="*/ 627387 w 627387"/>
              <a:gd name="connsiteY1" fmla="*/ 0 h 912618"/>
              <a:gd name="connsiteX2" fmla="*/ 627387 w 627387"/>
              <a:gd name="connsiteY2" fmla="*/ 912618 h 912618"/>
              <a:gd name="connsiteX3" fmla="*/ 626450 w 627387"/>
              <a:gd name="connsiteY3" fmla="*/ 912618 h 912618"/>
              <a:gd name="connsiteX4" fmla="*/ 307591 w 627387"/>
              <a:gd name="connsiteY4" fmla="*/ 508784 h 912618"/>
              <a:gd name="connsiteX5" fmla="*/ 0 w 627387"/>
              <a:gd name="connsiteY5" fmla="*/ 898346 h 912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7387" h="912618">
                <a:moveTo>
                  <a:pt x="0" y="0"/>
                </a:moveTo>
                <a:lnTo>
                  <a:pt x="627387" y="0"/>
                </a:lnTo>
                <a:lnTo>
                  <a:pt x="627387" y="912618"/>
                </a:lnTo>
                <a:lnTo>
                  <a:pt x="626450" y="912618"/>
                </a:lnTo>
                <a:lnTo>
                  <a:pt x="307591" y="508784"/>
                </a:lnTo>
                <a:lnTo>
                  <a:pt x="0" y="898346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 lim="800000"/>
          </a:ln>
          <a:effectLst/>
        </p:spPr>
        <p:txBody>
          <a:bodyPr wrap="square" lIns="0" tIns="0" rIns="0" bIns="0" numCol="1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https://d.book118.com/607104022150006052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95d9a1865a2c4a05b9ede80102b9d307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a41e40f63d42c4847739d"/>
  <p:tag name="KSO_WM_CHIP_XID" val="5faa41e40f63d42c4847739e"/>
  <p:tag name="KSO_WM_TAG_VERSION" val="1.0"/>
  <p:tag name="KSO_WM_TEMPLATE_CATEGORY" val="chip"/>
  <p:tag name="KSO_WM_TEMPLATE_INDEX" val="20215020"/>
  <p:tag name="KSO_WM_UNIT_COMPATIBLE" val="0"/>
  <p:tag name="KSO_WM_UNIT_DEC_AREA_ID" val="0b847ab448dd416eab65bf9d2e5fa27a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15020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b8151b03d5a74b25b89a13aaa8004e45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ccc115ec5f7d17b1744893"/>
  <p:tag name="KSO_WM_CHIP_XID" val="5eccc10bec5f7d17b1744890"/>
  <p:tag name="KSO_WM_TAG_VERSION" val="1.0"/>
  <p:tag name="KSO_WM_TEMPLATE_ASSEMBLE_GROUPID" val="5faa41e40f63d42c4847739d"/>
  <p:tag name="KSO_WM_TEMPLATE_ASSEMBLE_XID" val="5fab3f17b46e6ebd99076d0a"/>
  <p:tag name="KSO_WM_TEMPLATE_CATEGORY" val="custom"/>
  <p:tag name="KSO_WM_TEMPLATE_INDEX" val="20215020"/>
  <p:tag name="KSO_WM_UNIT_BLOCK" val="0"/>
  <p:tag name="KSO_WM_UNIT_COMPATIBLE" val="0"/>
  <p:tag name="KSO_WM_UNIT_DEC_AREA_ID" val="820b359ba1854bd3a15824d026f41afc"/>
  <p:tag name="KSO_WM_UNIT_DEFAULT_FONT" val="18;24;2"/>
  <p:tag name="KSO_WM_UNIT_DIAGRAM_ISNUMVISUAL" val="0"/>
  <p:tag name="KSO_WM_UNIT_DIAGRAM_ISREFERUNIT" val="0"/>
  <p:tag name="KSO_WM_UNIT_HIGHLIGHT" val="0"/>
  <p:tag name="KSO_WM_UNIT_ID" val="custom202150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/击/此/处/添/加/副/标/题/内/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64"/>
</p:tagLst>
</file>

<file path=ppt/tags/tag3.xml><?xml version="1.0" encoding="utf-8"?>
<p:tagLst xmlns:p="http://schemas.openxmlformats.org/presentationml/2006/main">
  <p:tag name="KSO_WM_ASSEMBLE_CHIP_INDEX" val="b8151b03d5a74b25b89a13aaa8004e45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ccc115ec5f7d17b1744893"/>
  <p:tag name="KSO_WM_CHIP_XID" val="5eccc10bec5f7d17b1744890"/>
  <p:tag name="KSO_WM_TAG_VERSION" val="1.0"/>
  <p:tag name="KSO_WM_TEMPLATE_ASSEMBLE_GROUPID" val="5faa41e40f63d42c4847739d"/>
  <p:tag name="KSO_WM_TEMPLATE_ASSEMBLE_XID" val="5fab3f17b46e6ebd99076d0a"/>
  <p:tag name="KSO_WM_TEMPLATE_CATEGORY" val="custom"/>
  <p:tag name="KSO_WM_TEMPLATE_INDEX" val="20215020"/>
  <p:tag name="KSO_WM_UNIT_BLOCK" val="0"/>
  <p:tag name="KSO_WM_UNIT_COMPATIBLE" val="0"/>
  <p:tag name="KSO_WM_UNIT_DEC_AREA_ID" val="448321a4422a4ff9a56594f4cc870c89"/>
  <p:tag name="KSO_WM_UNIT_DEFAULT_FONT" val="60;80;4"/>
  <p:tag name="KSO_WM_UNIT_DIAGRAM_ISNUMVISUAL" val="0"/>
  <p:tag name="KSO_WM_UNIT_DIAGRAM_ISREFERUNIT" val="0"/>
  <p:tag name="KSO_WM_UNIT_HIGHLIGHT" val="0"/>
  <p:tag name="KSO_WM_UNIT_ID" val="custom202150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追逐梦想 勇往直前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9"/>
</p:tagLst>
</file>

<file path=ppt/tags/tag4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d70faa1b13584720b82f22a7599fe4f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a41e40f63d42c4847739d"/>
  <p:tag name="KSO_WM_CHIP_XID" val="5faa41e40f63d42c4847739f"/>
  <p:tag name="KSO_WM_TAG_VERSION" val="1.0"/>
  <p:tag name="KSO_WM_TEMPLATE_CATEGORY" val="chip"/>
  <p:tag name="KSO_WM_TEMPLATE_INDEX" val="20215020"/>
  <p:tag name="KSO_WM_UNIT_COMPATIBLE" val="0"/>
  <p:tag name="KSO_WM_UNIT_DEC_AREA_ID" val="8f35c3469d004840b6ce6cbe661daf73"/>
  <p:tag name="KSO_WM_UNIT_DECORATE_INFO" val=""/>
  <p:tag name="KSO_WM_UNIT_DIAGRAM_ISNUMVISUAL" val="0"/>
  <p:tag name="KSO_WM_UNIT_DIAGRAM_ISREFERUNIT" val="0"/>
  <p:tag name="KSO_WM_UNIT_HIGHLIGHT" val="0"/>
  <p:tag name="KSO_WM_UNIT_ID" val="chip20215020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10b1d4579fb1485c8a044e9b21c1211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TAG_VERSION" val="1.0"/>
  <p:tag name="KSO_WM_TEMPLATE_CATEGORY" val="chip"/>
  <p:tag name="KSO_WM_TEMPLATE_INDEX" val="20215020"/>
  <p:tag name="KSO_WM_UNIT_COMPATIBLE" val="0"/>
  <p:tag name="KSO_WM_UNIT_DEC_AREA_ID" val="0611e43eb80b41e184a8443503efa441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196b54f6f50f4e0189ba8aed226434c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TAG_VERSION" val="1.0"/>
  <p:tag name="KSO_WM_TEMPLATE_CATEGORY" val="chip"/>
  <p:tag name="KSO_WM_TEMPLATE_INDEX" val="20215020"/>
  <p:tag name="KSO_WM_UNIT_COMPATIBLE" val="0"/>
  <p:tag name="KSO_WM_UNIT_DEC_AREA_ID" val="0a7c88671fbe423597183ea936273e7f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b5cc9cf2e339465e957d4360e0ba9810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0d00ac41c4a0a525616"/>
  <p:tag name="KSO_WM_CHIP_XID" val="5ebe40d00ac41c4a0a525617"/>
  <p:tag name="KSO_WM_TAG_VERSION" val="1.0"/>
  <p:tag name="KSO_WM_TEMPLATE_ASSEMBLE_GROUPID" val="5faa41e40f63d42c4847739d"/>
  <p:tag name="KSO_WM_TEMPLATE_ASSEMBLE_XID" val="5fab3f17b46e6ebd99076cd4"/>
  <p:tag name="KSO_WM_TEMPLATE_CATEGORY" val="custom"/>
  <p:tag name="KSO_WM_TEMPLATE_INDEX" val="20215020"/>
  <p:tag name="KSO_WM_UNIT_BLOCK" val="0"/>
  <p:tag name="KSO_WM_UNIT_COMPATIBLE" val="0"/>
  <p:tag name="KSO_WM_UNIT_DEC_AREA_ID" val="37cb1827c6254ff3a8ce0a003e3a0086"/>
  <p:tag name="KSO_WM_UNIT_DEFAULT_FONT" val="14;18;2"/>
  <p:tag name="KSO_WM_UNIT_DIAGRAM_ISNUMVISUAL" val="0"/>
  <p:tag name="KSO_WM_UNIT_DIAGRAM_ISREFERUNIT" val="0"/>
  <p:tag name="KSO_WM_UNIT_HIGHLIGHT" val="0"/>
  <p:tag name="KSO_WM_UNIT_ID" val="custom202150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87"/>
</p:tagLst>
</file>

<file path=ppt/tags/tag10.xml><?xml version="1.0" encoding="utf-8"?>
<p:tagLst xmlns:p="http://schemas.openxmlformats.org/presentationml/2006/main">
  <p:tag name="KSO_WM_ASSEMBLE_CHIP_INDEX" val="b5cc9cf2e339465e957d4360e0ba9810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0d00ac41c4a0a525616"/>
  <p:tag name="KSO_WM_CHIP_XID" val="5ebe40d00ac41c4a0a525617"/>
  <p:tag name="KSO_WM_TAG_VERSION" val="1.0"/>
  <p:tag name="KSO_WM_TEMPLATE_ASSEMBLE_GROUPID" val="5faa41e40f63d42c4847739d"/>
  <p:tag name="KSO_WM_TEMPLATE_ASSEMBLE_XID" val="5fab3f17b46e6ebd99076cd4"/>
  <p:tag name="KSO_WM_TEMPLATE_CATEGORY" val="custom"/>
  <p:tag name="KSO_WM_TEMPLATE_INDEX" val="20215020"/>
  <p:tag name="KSO_WM_UNIT_BLOCK" val="0"/>
  <p:tag name="KSO_WM_UNIT_COMPATIBLE" val="0"/>
  <p:tag name="KSO_WM_UNIT_DEC_AREA_ID" val="d1cee2a3ff9a41d08653e8cec1142ffc"/>
  <p:tag name="KSO_WM_UNIT_DEFAULT_FONT" val="40;56;4"/>
  <p:tag name="KSO_WM_UNIT_DIAGRAM_ISNUMVISUAL" val="0"/>
  <p:tag name="KSO_WM_UNIT_DIAGRAM_ISREFERUNIT" val="0"/>
  <p:tag name="KSO_WM_UNIT_HIGHLIGHT" val="0"/>
  <p:tag name="KSO_WM_UNIT_ID" val="custom202150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大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11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86a0e3ac51cf46ed957b949866745a5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a41e40f63d42c4847739d"/>
  <p:tag name="KSO_WM_CHIP_XID" val="5faa41e40f63d42c4847739f"/>
  <p:tag name="KSO_WM_TAG_VERSION" val="1.0"/>
  <p:tag name="KSO_WM_TEMPLATE_CATEGORY" val="chip"/>
  <p:tag name="KSO_WM_TEMPLATE_INDEX" val="20215020"/>
  <p:tag name="KSO_WM_UNIT_COMPATIBLE" val="0"/>
  <p:tag name="KSO_WM_UNIT_DEC_AREA_ID" val="d0f831481c364412bd9df5e87e23d1f2"/>
  <p:tag name="KSO_WM_UNIT_DECORATE_INFO" val=""/>
  <p:tag name="KSO_WM_UNIT_DIAGRAM_ISNUMVISUAL" val="0"/>
  <p:tag name="KSO_WM_UNIT_DIAGRAM_ISREFERUNIT" val="0"/>
  <p:tag name="KSO_WM_UNIT_HIGHLIGHT" val="0"/>
  <p:tag name="KSO_WM_UNIT_ID" val="chip20215020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a14c8357b1ff4479b3fa18ed865430f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TAG_VERSION" val="1.0"/>
  <p:tag name="KSO_WM_TEMPLATE_CATEGORY" val="chip"/>
  <p:tag name="KSO_WM_TEMPLATE_INDEX" val="20215020"/>
  <p:tag name="KSO_WM_UNIT_COMPATIBLE" val="0"/>
  <p:tag name="KSO_WM_UNIT_DEC_AREA_ID" val="d4df5d64ece24983a5431869add205c9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95d9a1865a2c4a05b9ede80102b9d307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a41e40f63d42c4847739d"/>
  <p:tag name="KSO_WM_CHIP_XID" val="5faa41e40f63d42c4847739e"/>
  <p:tag name="KSO_WM_TAG_VERSION" val="1.0"/>
  <p:tag name="KSO_WM_TEMPLATE_CATEGORY" val="chip"/>
  <p:tag name="KSO_WM_TEMPLATE_INDEX" val="20215020"/>
  <p:tag name="KSO_WM_UNIT_COMPATIBLE" val="0"/>
  <p:tag name="KSO_WM_UNIT_DEC_AREA_ID" val="0b847ab448dd416eab65bf9d2e5fa27a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15020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ec5be99acbce4758b3eaf20c51969ed6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df5a90ac41c4a0a525507"/>
  <p:tag name="KSO_WM_CHIP_XID" val="5ebdf5a90ac41c4a0a525508"/>
  <p:tag name="KSO_WM_TAG_VERSION" val="1.0"/>
  <p:tag name="KSO_WM_TEMPLATE_ASSEMBLE_GROUPID" val="5faa41e40f63d42c4847739d"/>
  <p:tag name="KSO_WM_TEMPLATE_ASSEMBLE_XID" val="5fab3f17b46e6ebd99076d12"/>
  <p:tag name="KSO_WM_TEMPLATE_CATEGORY" val="custom"/>
  <p:tag name="KSO_WM_TEMPLATE_INDEX" val="20215020"/>
  <p:tag name="KSO_WM_UNIT_BLOCK" val="0"/>
  <p:tag name="KSO_WM_UNIT_COMPATIBLE" val="0"/>
  <p:tag name="KSO_WM_UNIT_DEC_AREA_ID" val="82b7c928a14848fb99d4b9a7b154c5c2"/>
  <p:tag name="KSO_WM_UNIT_DEFAULT_FONT" val="24;80;4"/>
  <p:tag name="KSO_WM_UNIT_DIAGRAM_ISNUMVISUAL" val="0"/>
  <p:tag name="KSO_WM_UNIT_DIAGRAM_ISREFERUNIT" val="0"/>
  <p:tag name="KSO_WM_UNIT_HIGHLIGHT" val="0"/>
  <p:tag name="KSO_WM_UNIT_ID" val="custom20215020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6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7.xml><?xml version="1.0" encoding="utf-8"?>
<p:tagLst xmlns:p="http://schemas.openxmlformats.org/presentationml/2006/main">
  <p:tag name="KSO_WM_SLIDE_BACKGROUND_TYPE" val="general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ASSEMBLE_CHIP_INDEX" val="4240a33859c04feb8950504561c367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2"/>
  <p:tag name="KSO_WM_SLIDE_BACKGROUND_TYPE" val="frame"/>
  <p:tag name="KSO_WM_TAG_VERSION" val="1.0"/>
  <p:tag name="KSO_WM_TEMPLATE_CATEGORY" val="chip"/>
  <p:tag name="KSO_WM_TEMPLATE_INDEX" val="20215020"/>
  <p:tag name="KSO_WM_UNIT_COMPATIBLE" val="0"/>
  <p:tag name="KSO_WM_UNIT_DEC_AREA_ID" val="497d139e3a2749d29f540bf9d723e47b"/>
  <p:tag name="KSO_WM_UNIT_DECORATE_INFO" val=""/>
  <p:tag name="KSO_WM_UNIT_DIAGRAM_ISNUMVISUAL" val="0"/>
  <p:tag name="KSO_WM_UNIT_DIAGRAM_ISREFERUNIT" val="0"/>
  <p:tag name="KSO_WM_UNIT_HIGHLIGHT" val="0"/>
  <p:tag name="KSO_WM_UNIT_ID" val="chip20215020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ASSEMBLE_CHIP_INDEX" val="76d44519715c4017840b114bc21a18a8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frame"/>
  <p:tag name="KSO_WM_TAG_VERSION" val="1.0"/>
  <p:tag name="KSO_WM_TEMPLATE_CATEGORY" val="chip"/>
  <p:tag name="KSO_WM_TEMPLATE_INDEX" val="20215020"/>
  <p:tag name="KSO_WM_UNIT_COMPATIBLE" val="0"/>
  <p:tag name="KSO_WM_UNIT_DEC_AREA_ID" val="3b629913616641edb96b8fcda9b64315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3.xml><?xml version="1.0" encoding="utf-8"?>
<p:tagLst xmlns:p="http://schemas.openxmlformats.org/presentationml/2006/main">
  <p:tag name="KSO_WM_ASSEMBLE_CHIP_INDEX" val="66fc64c9bbdf401fa3cad0a483bbfda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frame"/>
  <p:tag name="KSO_WM_TAG_VERSION" val="1.0"/>
  <p:tag name="KSO_WM_TEMPLATE_CATEGORY" val="chip"/>
  <p:tag name="KSO_WM_TEMPLATE_INDEX" val="20215020"/>
  <p:tag name="KSO_WM_UNIT_COMPATIBLE" val="0"/>
  <p:tag name="KSO_WM_UNIT_DEC_AREA_ID" val="e6882bca53b54aa1b1a52c7d46e23334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SLIDE_BACKGROUND_TYPE" val="frame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ASSEMBLE_CHIP_INDEX" val="f65cace338784585a316f3122a69fd0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2"/>
  <p:tag name="KSO_WM_SLIDE_BACKGROUND_TYPE" val="leftRight"/>
  <p:tag name="KSO_WM_TAG_VERSION" val="1.0"/>
  <p:tag name="KSO_WM_TEMPLATE_CATEGORY" val="chip"/>
  <p:tag name="KSO_WM_TEMPLATE_INDEX" val="20215020"/>
  <p:tag name="KSO_WM_UNIT_COMPATIBLE" val="0"/>
  <p:tag name="KSO_WM_UNIT_DEC_AREA_ID" val="b21c7aaadc904b5ea7d962ccd040bf64"/>
  <p:tag name="KSO_WM_UNIT_DECORATE_INFO" val=""/>
  <p:tag name="KSO_WM_UNIT_DIAGRAM_ISNUMVISUAL" val="0"/>
  <p:tag name="KSO_WM_UNIT_DIAGRAM_ISREFERUNIT" val="0"/>
  <p:tag name="KSO_WM_UNIT_HIGHLIGHT" val="0"/>
  <p:tag name="KSO_WM_UNIT_ID" val="chip20215020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ASSEMBLE_CHIP_INDEX" val="14cfe4e0bb0643c59f24aa8f4dc9b83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leftRight"/>
  <p:tag name="KSO_WM_TAG_VERSION" val="1.0"/>
  <p:tag name="KSO_WM_TEMPLATE_CATEGORY" val="chip"/>
  <p:tag name="KSO_WM_TEMPLATE_INDEX" val="20215020"/>
  <p:tag name="KSO_WM_UNIT_COMPATIBLE" val="0"/>
  <p:tag name="KSO_WM_UNIT_DEC_AREA_ID" val="6c0ca9b402f04d3a9c23a2783edb36a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1.xml><?xml version="1.0" encoding="utf-8"?>
<p:tagLst xmlns:p="http://schemas.openxmlformats.org/presentationml/2006/main">
  <p:tag name="KSO_WM_ASSEMBLE_CHIP_INDEX" val="39e039bc1700447b8f5a7fe50ac2e5d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leftRight"/>
  <p:tag name="KSO_WM_TAG_VERSION" val="1.0"/>
  <p:tag name="KSO_WM_TEMPLATE_CATEGORY" val="chip"/>
  <p:tag name="KSO_WM_TEMPLATE_INDEX" val="20215020"/>
  <p:tag name="KSO_WM_UNIT_COMPATIBLE" val="0"/>
  <p:tag name="KSO_WM_UNIT_DEC_AREA_ID" val="2369b4771be847ec8cfd2042bed32af8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SLIDE_BACKGROUND_TYPE" val="leftRight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ASSEMBLE_CHIP_INDEX" val="8eeca23323284b12b09dcc900ab580c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2"/>
  <p:tag name="KSO_WM_SLIDE_BACKGROUND_TYPE" val="topBottom"/>
  <p:tag name="KSO_WM_TAG_VERSION" val="1.0"/>
  <p:tag name="KSO_WM_TEMPLATE_CATEGORY" val="chip"/>
  <p:tag name="KSO_WM_TEMPLATE_INDEX" val="20215020"/>
  <p:tag name="KSO_WM_UNIT_COMPATIBLE" val="0"/>
  <p:tag name="KSO_WM_UNIT_DEC_AREA_ID" val="9a582c96a1884900ab25bcd4ad2fcfea"/>
  <p:tag name="KSO_WM_UNIT_DECORATE_INFO" val=""/>
  <p:tag name="KSO_WM_UNIT_DIAGRAM_ISNUMVISUAL" val="0"/>
  <p:tag name="KSO_WM_UNIT_DIAGRAM_ISREFERUNIT" val="0"/>
  <p:tag name="KSO_WM_UNIT_HIGHLIGHT" val="0"/>
  <p:tag name="KSO_WM_UNIT_ID" val="chip20215020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9.xml><?xml version="1.0" encoding="utf-8"?>
<p:tagLst xmlns:p="http://schemas.openxmlformats.org/presentationml/2006/main">
  <p:tag name="KSO_WM_ASSEMBLE_CHIP_INDEX" val="99a1bc94b5ec46378e07ab8be366c54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topBottom"/>
  <p:tag name="KSO_WM_TAG_VERSION" val="1.0"/>
  <p:tag name="KSO_WM_TEMPLATE_CATEGORY" val="chip"/>
  <p:tag name="KSO_WM_TEMPLATE_INDEX" val="20215020"/>
  <p:tag name="KSO_WM_UNIT_COMPATIBLE" val="0"/>
  <p:tag name="KSO_WM_UNIT_DEC_AREA_ID" val="7fb6e06dadf5409ba5e4ef72dd72d1e9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0.xml><?xml version="1.0" encoding="utf-8"?>
<p:tagLst xmlns:p="http://schemas.openxmlformats.org/presentationml/2006/main">
  <p:tag name="KSO_WM_ASSEMBLE_CHIP_INDEX" val="3961de6266554bdca998cf3056a08218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topBottom"/>
  <p:tag name="KSO_WM_TAG_VERSION" val="1.0"/>
  <p:tag name="KSO_WM_TEMPLATE_CATEGORY" val="chip"/>
  <p:tag name="KSO_WM_TEMPLATE_INDEX" val="20215020"/>
  <p:tag name="KSO_WM_UNIT_COMPATIBLE" val="0"/>
  <p:tag name="KSO_WM_UNIT_DEC_AREA_ID" val="fc842350a91d488bab8cbd2bef1b45ec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SLIDE_BACKGROUND_TYPE" val="topBottom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ASSEMBLE_CHIP_INDEX" val="f403da270cde40ae8e249066dec5c49e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2"/>
  <p:tag name="KSO_WM_SLIDE_BACKGROUND_TYPE" val="bottomTop"/>
  <p:tag name="KSO_WM_TAG_VERSION" val="1.0"/>
  <p:tag name="KSO_WM_TEMPLATE_CATEGORY" val="chip"/>
  <p:tag name="KSO_WM_TEMPLATE_INDEX" val="20215020"/>
  <p:tag name="KSO_WM_UNIT_COMPATIBLE" val="0"/>
  <p:tag name="KSO_WM_UNIT_DEC_AREA_ID" val="ddad1f542fba4a0a9a8435fb33fa28fa"/>
  <p:tag name="KSO_WM_UNIT_DECORATE_INFO" val=""/>
  <p:tag name="KSO_WM_UNIT_DIAGRAM_ISNUMVISUAL" val="0"/>
  <p:tag name="KSO_WM_UNIT_DIAGRAM_ISREFERUNIT" val="0"/>
  <p:tag name="KSO_WM_UNIT_HIGHLIGHT" val="0"/>
  <p:tag name="KSO_WM_UNIT_ID" val="chip20215020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.xml><?xml version="1.0" encoding="utf-8"?>
<p:tagLst xmlns:p="http://schemas.openxmlformats.org/presentationml/2006/main">
  <p:tag name="KSO_WM_ASSEMBLE_CHIP_INDEX" val="e826f06ccb944bf4ae60b214f7a01f1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bottomTop"/>
  <p:tag name="KSO_WM_TAG_VERSION" val="1.0"/>
  <p:tag name="KSO_WM_TEMPLATE_CATEGORY" val="chip"/>
  <p:tag name="KSO_WM_TEMPLATE_INDEX" val="20215020"/>
  <p:tag name="KSO_WM_UNIT_COMPATIBLE" val="0"/>
  <p:tag name="KSO_WM_UNIT_DEC_AREA_ID" val="7f62c1a4f08a4b7788e5c87737e763ae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9.xml><?xml version="1.0" encoding="utf-8"?>
<p:tagLst xmlns:p="http://schemas.openxmlformats.org/presentationml/2006/main">
  <p:tag name="KSO_WM_ASSEMBLE_CHIP_INDEX" val="943d4dc785e84282824f3a63469f8dd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bottomTop"/>
  <p:tag name="KSO_WM_TAG_VERSION" val="1.0"/>
  <p:tag name="KSO_WM_TEMPLATE_CATEGORY" val="chip"/>
  <p:tag name="KSO_WM_TEMPLATE_INDEX" val="20215020"/>
  <p:tag name="KSO_WM_UNIT_COMPATIBLE" val="0"/>
  <p:tag name="KSO_WM_UNIT_DEC_AREA_ID" val="3df12600d79c49888ac14c797f4de3df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SLIDE_BACKGROUND_TYPE" val="bottomTop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ASSEMBLE_CHIP_INDEX" val="140abd7b09e544f3abb9c3ab02871f5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2"/>
  <p:tag name="KSO_WM_SLIDE_BACKGROUND_TYPE" val="navigation"/>
  <p:tag name="KSO_WM_TAG_VERSION" val="1.0"/>
  <p:tag name="KSO_WM_TEMPLATE_CATEGORY" val="chip"/>
  <p:tag name="KSO_WM_TEMPLATE_INDEX" val="20215020"/>
  <p:tag name="KSO_WM_UNIT_COMPATIBLE" val="0"/>
  <p:tag name="KSO_WM_UNIT_DEC_AREA_ID" val="76384e2edc6148358540ce908fcd996e"/>
  <p:tag name="KSO_WM_UNIT_DECORATE_INFO" val=""/>
  <p:tag name="KSO_WM_UNIT_DIAGRAM_ISNUMVISUAL" val="0"/>
  <p:tag name="KSO_WM_UNIT_DIAGRAM_ISREFERUNIT" val="0"/>
  <p:tag name="KSO_WM_UNIT_HIGHLIGHT" val="0"/>
  <p:tag name="KSO_WM_UNIT_ID" val="chip20215020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ASSEMBLE_CHIP_INDEX" val="0ff935274d044ea98850e50d0ded08f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navigation"/>
  <p:tag name="KSO_WM_TAG_VERSION" val="1.0"/>
  <p:tag name="KSO_WM_TEMPLATE_CATEGORY" val="chip"/>
  <p:tag name="KSO_WM_TEMPLATE_INDEX" val="20215020"/>
  <p:tag name="KSO_WM_UNIT_COMPATIBLE" val="0"/>
  <p:tag name="KSO_WM_UNIT_DEC_AREA_ID" val="d14dc1f413d44f80b9fc624b70d0f3e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8.xml><?xml version="1.0" encoding="utf-8"?>
<p:tagLst xmlns:p="http://schemas.openxmlformats.org/presentationml/2006/main">
  <p:tag name="KSO_WM_ASSEMBLE_CHIP_INDEX" val="abf1a33db0684fdc87c3dd58a5e75e6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navigation"/>
  <p:tag name="KSO_WM_TAG_VERSION" val="1.0"/>
  <p:tag name="KSO_WM_TEMPLATE_CATEGORY" val="chip"/>
  <p:tag name="KSO_WM_TEMPLATE_INDEX" val="20215020"/>
  <p:tag name="KSO_WM_UNIT_COMPATIBLE" val="0"/>
  <p:tag name="KSO_WM_UNIT_DEC_AREA_ID" val="3bde42022f25451fa4b3d7271064777b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SLIDE_BACKGROUND_TYPE" val="navigation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ASSEMBLE_CHIP_INDEX" val="bbe6f88858854bf1be9a427fa9bdb15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2"/>
  <p:tag name="KSO_WM_SLIDE_BACKGROUND_TYPE" val="belt"/>
  <p:tag name="KSO_WM_TAG_VERSION" val="1.0"/>
  <p:tag name="KSO_WM_TEMPLATE_CATEGORY" val="chip"/>
  <p:tag name="KSO_WM_TEMPLATE_INDEX" val="20215020"/>
  <p:tag name="KSO_WM_UNIT_COMPATIBLE" val="0"/>
  <p:tag name="KSO_WM_UNIT_DEC_AREA_ID" val="45f3b07fad5743668d394feecce4fddc"/>
  <p:tag name="KSO_WM_UNIT_DECORATE_INFO" val=""/>
  <p:tag name="KSO_WM_UNIT_DIAGRAM_ISNUMVISUAL" val="0"/>
  <p:tag name="KSO_WM_UNIT_DIAGRAM_ISREFERUNIT" val="0"/>
  <p:tag name="KSO_WM_UNIT_HIGHLIGHT" val="0"/>
  <p:tag name="KSO_WM_UNIT_ID" val="chip20215020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ASSEMBLE_CHIP_INDEX" val="d07dfb7485444f78a2f4234af2ee19d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belt"/>
  <p:tag name="KSO_WM_TAG_VERSION" val="1.0"/>
  <p:tag name="KSO_WM_TEMPLATE_CATEGORY" val="chip"/>
  <p:tag name="KSO_WM_TEMPLATE_INDEX" val="20215020"/>
  <p:tag name="KSO_WM_UNIT_COMPATIBLE" val="0"/>
  <p:tag name="KSO_WM_UNIT_DEC_AREA_ID" val="2fab68ff08214ef9b56641b736fd38f7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9.xml><?xml version="1.0" encoding="utf-8"?>
<p:tagLst xmlns:p="http://schemas.openxmlformats.org/presentationml/2006/main">
  <p:tag name="KSO_WM_ASSEMBLE_CHIP_INDEX" val="a61ce7ff5a6d456582c269bd7694e60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belt"/>
  <p:tag name="KSO_WM_TAG_VERSION" val="1.0"/>
  <p:tag name="KSO_WM_TEMPLATE_CATEGORY" val="chip"/>
  <p:tag name="KSO_WM_TEMPLATE_INDEX" val="20215020"/>
  <p:tag name="KSO_WM_UNIT_COMPATIBLE" val="0"/>
  <p:tag name="KSO_WM_UNIT_DEC_AREA_ID" val="14934d4df72e499f8f3694908fefb826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SLIDE_BACKGROUND_TYPE" val="belt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TEMPLATE_CATEGORY" val="custom"/>
  <p:tag name="KSO_WM_TEMPLATE_INDEX" val="20215020"/>
</p:tagLst>
</file>

<file path=ppt/tags/tag86.xml><?xml version="1.0" encoding="utf-8"?>
<p:tagLst xmlns:p="http://schemas.openxmlformats.org/presentationml/2006/main">
  <p:tag name="KSO_WM_TEMPLATE_CATEGORY" val="custom"/>
  <p:tag name="KSO_WM_TEMPLATE_INDEX" val="2021502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15020"/>
</p:tagLst>
</file>

<file path=ppt/tags/tag88.xml><?xml version="1.0" encoding="utf-8"?>
<p:tagLst xmlns:p="http://schemas.openxmlformats.org/presentationml/2006/main">
  <p:tag name="KSO_WM_ASSEMBLE_CHIP_INDEX" val="b8151b03d5a74b25b89a13aaa8004e45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ccc115ec5f7d17b1744893"/>
  <p:tag name="KSO_WM_CHIP_XID" val="5eccc10bec5f7d17b1744890"/>
  <p:tag name="KSO_WM_TAG_VERSION" val="1.0"/>
  <p:tag name="KSO_WM_TEMPLATE_CATEGORY" val="custom"/>
  <p:tag name="KSO_WM_TEMPLATE_INDEX" val="20215020"/>
  <p:tag name="KSO_WM_UNIT_BLOCK" val="0"/>
  <p:tag name="KSO_WM_UNIT_COMPATIBLE" val="0"/>
  <p:tag name="KSO_WM_UNIT_DEC_AREA_ID" val="448321a4422a4ff9a56594f4cc870c89"/>
  <p:tag name="KSO_WM_UNIT_DEFAULT_FONT" val="60;80;4"/>
  <p:tag name="KSO_WM_UNIT_DIAGRAM_ISNUMVISUAL" val="0"/>
  <p:tag name="KSO_WM_UNIT_DIAGRAM_ISREFERUNIT" val="0"/>
  <p:tag name="KSO_WM_UNIT_HIGHLIGHT" val="0"/>
  <p:tag name="KSO_WM_UNIT_ID" val="custom20215020_1*a*1"/>
  <p:tag name="KSO_WM_UNIT_INDEX" val="1"/>
  <p:tag name="KSO_WM_UNIT_ISCONTENTSTITLE" val="0"/>
  <p:tag name="KSO_WM_UNIT_ISNUMDGMTITLE" val="0"/>
  <p:tag name="KSO_WM_UNIT_LAST_MAX_FONTSIZE" val="1440"/>
  <p:tag name="KSO_WM_UNIT_LAYERLEVEL" val="1"/>
  <p:tag name="KSO_WM_UNIT_NOCLEAR" val="0"/>
  <p:tag name="KSO_WM_UNIT_PRESET_TEXT" val="追逐梦想 勇往直前"/>
  <p:tag name="KSO_WM_UNIT_SMARTLAYOUT_COMPRESS_INFO" val="{&#10;    &quot;id&quot;: &quot;2020-11-11T09:32:55&quot;,&#10;    &quot;max&quot;: 3.7200807696535776e-06,&#10;    &quot;topChanged&quot;: 0&#10;}&#10;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9"/>
</p:tagLst>
</file>

<file path=ppt/tags/tag89.xml><?xml version="1.0" encoding="utf-8"?>
<p:tagLst xmlns:p="http://schemas.openxmlformats.org/presentationml/2006/main">
  <p:tag name="KSO_WM_ASSEMBLE_CHIP_INDEX" val="b8151b03d5a74b25b89a13aaa8004e45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ccc115ec5f7d17b1744893"/>
  <p:tag name="KSO_WM_CHIP_XID" val="5eccc10bec5f7d17b1744890"/>
  <p:tag name="KSO_WM_TAG_VERSION" val="1.0"/>
  <p:tag name="KSO_WM_TEMPLATE_CATEGORY" val="custom"/>
  <p:tag name="KSO_WM_TEMPLATE_INDEX" val="20215020"/>
  <p:tag name="KSO_WM_UNIT_BLOCK" val="0"/>
  <p:tag name="KSO_WM_UNIT_COMPATIBLE" val="0"/>
  <p:tag name="KSO_WM_UNIT_DEC_AREA_ID" val="dc3e3f3f8d8b4382b7712983fb3cace6"/>
  <p:tag name="KSO_WM_UNIT_DEFAULT_FONT" val="14;20;2"/>
  <p:tag name="KSO_WM_UNIT_DIAGRAM_ISNUMVISUAL" val="0"/>
  <p:tag name="KSO_WM_UNIT_DIAGRAM_ISREFERUNIT" val="0"/>
  <p:tag name="KSO_WM_UNIT_HIGHLIGHT" val="0"/>
  <p:tag name="KSO_WM_UNIT_ID" val="custom20215020_1*f*1"/>
  <p:tag name="KSO_WM_UNIT_INDEX" val="1"/>
  <p:tag name="KSO_WM_UNIT_LAYERLEVEL" val="1"/>
  <p:tag name="KSO_WM_UNIT_NOCLEAR" val="0"/>
  <p:tag name="KSO_WM_UNIT_PRESET_TEXT" val="汇报人姓名&#13;汇报日期"/>
  <p:tag name="KSO_WM_UNIT_SUBTYPE" val="b"/>
  <p:tag name="KSO_WM_UNIT_TEXT_FILL_FORE_SCHEMECOLOR_INDEX" val="13"/>
  <p:tag name="KSO_WM_UNIT_TEXT_FILL_FORE_SCHEMECOLOR_INDEX_BRIGHTNESS" val="0.35"/>
  <p:tag name="KSO_WM_UNIT_TEXT_FILL_TYPE" val="1"/>
  <p:tag name="KSO_WM_UNIT_TYPE" val="f"/>
  <p:tag name="KSO_WM_UNIT_VALUE" val="224"/>
</p:tagLst>
</file>

<file path=ppt/tags/tag90.xml><?xml version="1.0" encoding="utf-8"?>
<p:tagLst xmlns:p="http://schemas.openxmlformats.org/presentationml/2006/main">
  <p:tag name="KSO_WM_BEAUTIFY_FLAG" val="#wm#"/>
  <p:tag name="KSO_WM_CHIP_FILLPROP" val="[[{&quot;fill_id&quot;:&quot;0fc8cb0b5be24332a6c5a6db9e174d8a&quot;,&quot;fill_align&quot;:&quot;cm&quot;,&quot;text_align&quot;:&quot;cm&quot;,&quot;text_direction&quot;:&quot;horizontal&quot;,&quot;chip_types&quot;:[&quot;text&quot;,&quot;header&quot;]}]]"/>
  <p:tag name="KSO_WM_CHIP_GROUPID" val="5ebf6661ddc3daf3fef3f760"/>
  <p:tag name="KSO_WM_CHIP_INFOS" val="{&quot;layout_type&quot;:&quot;formiddle3&quot;,&quot;slide_type&quot;:[&quot;title&quot;],&quot;aspect_ratio&quot;:&quot;16:9&quot;}"/>
  <p:tag name="KSO_WM_CHIP_XID" val="5ebe041a0ac41c4a0a52557e"/>
  <p:tag name="KSO_WM_SLIDE_BACKGROUND_TYPE" val="general"/>
  <p:tag name="KSO_WM_SLIDE_BK_DARK_LIGHT" val="2"/>
  <p:tag name="KSO_WM_SLIDE_ID" val="custom20215020_1"/>
  <p:tag name="KSO_WM_SLIDE_INDEX" val="1"/>
  <p:tag name="KSO_WM_SLIDE_ITEM_CNT" val="0"/>
  <p:tag name="KSO_WM_SLIDE_LAYOUT" val="a_b_f"/>
  <p:tag name="KSO_WM_SLIDE_LAYOUT_CNT" val="1_1_1"/>
  <p:tag name="KSO_WM_SLIDE_LAYOUT_INFO" val="{&quot;id&quot;:&quot;2020-11-11T09:32:55&quot;,&quot;maxSize&quot;:{&quot;size1&quot;:33.62334074797454},&quot;minSize&quot;:{&quot;size1&quot;:26.523340747974537},&quot;normalSize&quot;:{&quot;size1&quot;:33.62334074797454},&quot;subLayout&quot;:[{&quot;id&quot;:&quot;2020-11-11T09:32:55&quot;,&quot;margin&quot;:{&quot;bottom&quot;:0.1646629422903061,&quot;left&quot;:5.3140788078308105,&quot;right&quot;:5.306846618652344,&quot;top&quot;:2.822166681289673},&quot;type&quot;:0},{&quot;id&quot;:&quot;2020-11-11T09:32:55&quot;,&quot;maxSize&quot;:{&quot;size1&quot;:32.249701545248755},&quot;minSize&quot;:{&quot;size1&quot;:19.849701545248752},&quot;normalSize&quot;:{&quot;size1&quot;:19.849701545248752},&quot;subLayout&quot;:[{&quot;id&quot;:&quot;2020-11-11T09:32:55&quot;,&quot;margin&quot;:{&quot;bottom&quot;:0.11683502048254013,&quot;left&quot;:5.3140788078308105,&quot;right&quot;:5.306846618652344,&quot;top&quot;:0.07169811427593231},&quot;type&quot;:0},{&quot;id&quot;:&quot;2020-11-11T09:32:55&quot;,&quot;margin&quot;:{&quot;bottom&quot;:2.822171926498413,&quot;left&quot;:5.3140788078308105,&quot;right&quot;:5.306846618652344,&quot;top&quot;:0.11952608078718185},&quot;type&quot;:0}],&quot;type&quot;:0}],&quot;type&quot;:0}"/>
  <p:tag name="KSO_WM_SLIDE_POSITION" val="130*79"/>
  <p:tag name="KSO_WM_SLIDE_SIZE" val="700*380"/>
  <p:tag name="KSO_WM_SLIDE_SUBTYPE" val="pureTxt"/>
  <p:tag name="KSO_WM_SLIDE_SUPPORT_FEATURE_TYPE" val="0"/>
  <p:tag name="KSO_WM_SLIDE_TYPE" val="title"/>
  <p:tag name="KSO_WM_TAG_VERSION" val="1.0"/>
  <p:tag name="KSO_WM_TEMPLATE_ASSEMBLE_GROUPID" val="5faa41e40f63d42c4847739d"/>
  <p:tag name="KSO_WM_TEMPLATE_ASSEMBLE_XID" val="5fab3f17b46e6ebd99076d0a"/>
  <p:tag name="KSO_WM_TEMPLATE_CATEGORY" val="custom"/>
  <p:tag name="KSO_WM_TEMPLATE_COLOR_TYPE" val="1"/>
  <p:tag name="KSO_WM_TEMPLATE_INDEX" val="20215020"/>
  <p:tag name="KSO_WM_TEMPLATE_MASTER_THUMB_INDEX" val="13"/>
  <p:tag name="KSO_WM_TEMPLATE_MASTER_TYPE" val="1"/>
  <p:tag name="KSO_WM_TEMPLATE_SUBCATEGORY" val="21"/>
  <p:tag name="KSO_WM_TEMPLATE_THUMBS_INDEX" val="1、7、13、14、15、47"/>
  <p:tag name="KSO_WM_UNIT_SHOW_EDIT_AREA_INDICATION" val="1"/>
</p:tagLst>
</file>

<file path=ppt/tags/tag91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2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74778_2*q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q_h_i"/>
  <p:tag name="KSO_WM_UNIT_USESOURCEFORMAT_APPLY" val="1"/>
</p:tagLst>
</file>

<file path=ppt/tags/tag9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-0.5"/>
  <p:tag name="KSO_WM_UNIT_FILL_TYPE" val="1"/>
  <p:tag name="KSO_WM_UNIT_HIGHLIGHT" val="0"/>
  <p:tag name="KSO_WM_UNIT_ID" val="diagram20174778_2*q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q_h_i"/>
  <p:tag name="KSO_WM_UNIT_USESOURCEFORMAT_APPLY" val="1"/>
</p:tagLst>
</file>

<file path=ppt/tags/tag95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74778_2*q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q_h_i"/>
  <p:tag name="KSO_WM_UNIT_USESOURCEFORMAT_APPLY" val="1"/>
</p:tagLst>
</file>

<file path=ppt/tags/tag96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HIGHLIGHT" val="0"/>
  <p:tag name="KSO_WM_UNIT_ID" val="diagram20174778_2*q_i*1_1"/>
  <p:tag name="KSO_WM_UNIT_INDEX" val="1_1"/>
  <p:tag name="KSO_WM_UNIT_LAYERLEVEL" val="1_1"/>
  <p:tag name="KSO_WM_UNIT_TYPE" val="q_i"/>
  <p:tag name="KSO_WM_UNIT_USESOURCEFORMAT_APPLY" val="1"/>
</p:tagLst>
</file>

<file path=ppt/tags/tag97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74778_2*q_h_i*1_1_3"/>
  <p:tag name="KSO_WM_UNIT_INDEX" val="1_1_3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EXT_FILL_FORE_SCHEMECOLOR_INDEX" val="14"/>
  <p:tag name="KSO_WM_UNIT_TEXT_FILL_FORE_SCHEMECOLOR_INDEX_BRIGHTNESS" val="0"/>
  <p:tag name="KSO_WM_UNIT_TEXT_FILL_TYPE" val="1"/>
  <p:tag name="KSO_WM_UNIT_TYPE" val="q_h_i"/>
  <p:tag name="KSO_WM_UNIT_USESOURCEFORMAT_APPLY" val="1"/>
</p:tagLst>
</file>

<file path=ppt/tags/tag98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-0.5"/>
  <p:tag name="KSO_WM_UNIT_FILL_TYPE" val="1"/>
  <p:tag name="KSO_WM_UNIT_HIGHLIGHT" val="0"/>
  <p:tag name="KSO_WM_UNIT_ID" val="diagram20174778_2*q_h_i*1_2_3"/>
  <p:tag name="KSO_WM_UNIT_INDEX" val="1_2_3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EXT_FILL_FORE_SCHEMECOLOR_INDEX" val="14"/>
  <p:tag name="KSO_WM_UNIT_TEXT_FILL_FORE_SCHEMECOLOR_INDEX_BRIGHTNESS" val="0"/>
  <p:tag name="KSO_WM_UNIT_TEXT_FILL_TYPE" val="1"/>
  <p:tag name="KSO_WM_UNIT_TYPE" val="q_h_i"/>
  <p:tag name="KSO_WM_UNIT_USESOURCEFORMAT_APPLY" val="1"/>
</p:tagLst>
</file>

<file path=ppt/tags/tag99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HIGHLIGHT" val="0"/>
  <p:tag name="KSO_WM_UNIT_ID" val="diagram20174778_2*q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q_h_i"/>
  <p:tag name="KSO_WM_UNIT_USESOURCEFORMAT_APPLY" val="1"/>
</p:tagLst>
</file>

<file path=ppt/tags/tag100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74778_2*q_h_i*1_3_3"/>
  <p:tag name="KSO_WM_UNIT_INDEX" val="1_3_3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EXT_FILL_FORE_SCHEMECOLOR_INDEX" val="14"/>
  <p:tag name="KSO_WM_UNIT_TEXT_FILL_FORE_SCHEMECOLOR_INDEX_BRIGHTNESS" val="0"/>
  <p:tag name="KSO_WM_UNIT_TEXT_FILL_TYPE" val="1"/>
  <p:tag name="KSO_WM_UNIT_TYPE" val="q_h_i"/>
  <p:tag name="KSO_WM_UNIT_USESOURCEFORMAT_APPLY" val="1"/>
</p:tagLst>
</file>

<file path=ppt/tags/tag101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HIGHLIGHT" val="0"/>
  <p:tag name="KSO_WM_UNIT_ID" val="diagram20174778_2*q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q_h_f"/>
  <p:tag name="KSO_WM_UNIT_USESOURCEFORMAT_APPLY" val="1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HIGHLIGHT" val="0"/>
  <p:tag name="KSO_WM_UNIT_ID" val="diagram20174778_2*q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q_h_i"/>
  <p:tag name="KSO_WM_UNIT_USESOURCEFORMAT_APPLY" val="1"/>
</p:tagLst>
</file>

<file path=ppt/tags/tag10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HIGHLIGHT" val="0"/>
  <p:tag name="KSO_WM_UNIT_ID" val="diagram20174778_2*q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q_h_i"/>
  <p:tag name="KSO_WM_UNIT_USESOURCEFORMAT_APPLY" val="1"/>
</p:tagLst>
</file>

<file path=ppt/tags/tag10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HIGHLIGHT" val="0"/>
  <p:tag name="KSO_WM_UNIT_ID" val="diagram20174778_2*q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q_h_f"/>
  <p:tag name="KSO_WM_UNIT_USESOURCEFORMAT_APPLY" val="1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74778"/>
  <p:tag name="KSO_WM_UNIT_COMPATIBLE" val="0"/>
  <p:tag name="KSO_WM_UNIT_DIAGRAM_ISNUMVISUAL" val="0"/>
  <p:tag name="KSO_WM_UNIT_DIAGRAM_ISREFERUNIT" val="0"/>
  <p:tag name="KSO_WM_UNIT_HIGHLIGHT" val="0"/>
  <p:tag name="KSO_WM_UNIT_ID" val="diagram20174778_2*q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q_h_f"/>
  <p:tag name="KSO_WM_UNIT_USESOURCEFORMAT_APPLY" val="1"/>
  <p:tag name="KSO_WM_UNIT_VALUE" val="44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0-10T14:11:48&quot;,&quot;maxSize&quot;:{&quot;size1&quot;:20},&quot;minSize&quot;:{&quot;size1&quot;:13.3},&quot;normalSize&quot;:{&quot;size1&quot;:13.3},&quot;subLayout&quot;:[{&quot;id&quot;:&quot;2023-10-10T14:11:48&quot;,&quot;margin&quot;:{&quot;bottom&quot;:0.025999998673796654,&quot;left&quot;:3.809999942779541,&quot;right&quot;:1.2699999809265137,&quot;top&quot;:0.4230000376701355},&quot;type&quot;:0},{&quot;id&quot;:&quot;2023-10-10T14:11:48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109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10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4"/>
  <p:tag name="KSO_WM_UNIT_COMPATIBLE" val="0"/>
  <p:tag name="KSO_WM_UNIT_DIAGRAM_ISNUMVISUAL" val="0"/>
  <p:tag name="KSO_WM_UNIT_DIAGRAM_ISREFERUNIT" val="0"/>
  <p:tag name="KSO_WM_UNIT_HIGHLIGHT" val="0"/>
  <p:tag name="KSO_WM_UNIT_ID" val="diagram20205554_1*q_h_f*1_1_1"/>
  <p:tag name="KSO_WM_UNIT_INDEX" val="1_1_1"/>
  <p:tag name="KSO_WM_UNIT_LAYERLEVEL" val="1_1_1"/>
  <p:tag name="KSO_WM_UNIT_NOCLEAR" val="0"/>
  <p:tag name="KSO_WM_UNIT_PRESET_TEXT" val="单击此处输入你需要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q_h_f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554_1*q_h_i*1_1_5"/>
  <p:tag name="KSO_WM_UNIT_INDEX" val="1_1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q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554_1*q_h_i*1_1_6"/>
  <p:tag name="KSO_WM_UNIT_INDEX" val="1_1_6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q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4"/>
  <p:tag name="KSO_WM_UNIT_COMPATIBLE" val="0"/>
  <p:tag name="KSO_WM_UNIT_DIAGRAM_ISNUMVISUAL" val="0"/>
  <p:tag name="KSO_WM_UNIT_DIAGRAM_ISREFERUNIT" val="0"/>
  <p:tag name="KSO_WM_UNIT_HIGHLIGHT" val="0"/>
  <p:tag name="KSO_WM_UNIT_ID" val="diagram20205554_1*q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q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4"/>
  <p:tag name="KSO_WM_UNIT_COMPATIBLE" val="0"/>
  <p:tag name="KSO_WM_UNIT_DIAGRAM_ISNUMVISUAL" val="0"/>
  <p:tag name="KSO_WM_UNIT_DIAGRAM_ISREFERUNIT" val="0"/>
  <p:tag name="KSO_WM_UNIT_HIGHLIGHT" val="0"/>
  <p:tag name="KSO_WM_UNIT_ID" val="diagram20205554_1*q_h_f*1_2_1"/>
  <p:tag name="KSO_WM_UNIT_INDEX" val="1_2_1"/>
  <p:tag name="KSO_WM_UNIT_LAYERLEVEL" val="1_1_1"/>
  <p:tag name="KSO_WM_UNIT_NOCLEAR" val="0"/>
  <p:tag name="KSO_WM_UNIT_PRESET_TEXT" val="单击此处输入你需要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q_h_f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4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554_1*q_h_i*1_2_5"/>
  <p:tag name="KSO_WM_UNIT_INDEX" val="1_2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q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4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554_1*q_h_i*1_2_6"/>
  <p:tag name="KSO_WM_UNIT_INDEX" val="1_2_6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q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205554"/>
  <p:tag name="KSO_WM_UNIT_COMPATIBLE" val="0"/>
  <p:tag name="KSO_WM_UNIT_DIAGRAM_ISNUMVISUAL" val="0"/>
  <p:tag name="KSO_WM_UNIT_DIAGRAM_ISREFERUNIT" val="0"/>
  <p:tag name="KSO_WM_UNIT_HIGHLIGHT" val="0"/>
  <p:tag name="KSO_WM_UNIT_ID" val="diagram20205554_1*q_h_i*1_2_4"/>
  <p:tag name="KSO_WM_UNIT_INDEX" val="1_2_4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q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4&quot;,&quot;maxSize&quot;:{&quot;size1&quot;:20},&quot;minSize&quot;:{&quot;size1&quot;:13.3},&quot;normalSize&quot;:{&quot;size1&quot;:13.3},&quot;subLayout&quot;:[{&quot;id&quot;:&quot;2023-09-19T02:59:04&quot;,&quot;margin&quot;:{&quot;bottom&quot;:0.025999998673796654,&quot;left&quot;:3.809999942779541,&quot;right&quot;:1.2699999809265137,&quot;top&quot;:0.4230000376701355},&quot;type&quot;:0},{&quot;id&quot;:&quot;2023-09-19T02:59:04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122.xml><?xml version="1.0" encoding="utf-8"?>
<p:tagLst xmlns:p="http://schemas.openxmlformats.org/presentationml/2006/main">
  <p:tag name="KSO_WM_ASSEMBLE_CHIP_INDEX" val="b5cc9cf2e339465e957d4360e0ba9810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0d00ac41c4a0a525616"/>
  <p:tag name="KSO_WM_CHIP_XID" val="5ebe40d00ac41c4a0a525617"/>
  <p:tag name="KSO_WM_TAG_VERSION" val="1.0"/>
  <p:tag name="KSO_WM_TEMPLATE_CATEGORY" val="custom"/>
  <p:tag name="KSO_WM_TEMPLATE_INDEX" val="20215020"/>
  <p:tag name="KSO_WM_UNIT_BLOCK" val="0"/>
  <p:tag name="KSO_WM_UNIT_COMPATIBLE" val="0"/>
  <p:tag name="KSO_WM_UNIT_DEC_AREA_ID" val="d1cee2a3ff9a41d08653e8cec1142ffc"/>
  <p:tag name="KSO_WM_UNIT_DEFAULT_FONT" val="40;56;4"/>
  <p:tag name="KSO_WM_UNIT_DIAGRAM_ISNUMVISUAL" val="0"/>
  <p:tag name="KSO_WM_UNIT_DIAGRAM_ISREFERUNIT" val="0"/>
  <p:tag name="KSO_WM_UNIT_HIGHLIGHT" val="0"/>
  <p:tag name="KSO_WM_UNIT_ID" val="custom20215020_7*a*1"/>
  <p:tag name="KSO_WM_UNIT_INDEX" val="1"/>
  <p:tag name="KSO_WM_UNIT_ISCONTENTSTITLE" val="0"/>
  <p:tag name="KSO_WM_UNIT_ISNUMDGMTITLE" val="0"/>
  <p:tag name="KSO_WM_UNIT_LAST_MAX_FONTSIZE" val="1100"/>
  <p:tag name="KSO_WM_UNIT_LAYERLEVEL" val="1"/>
  <p:tag name="KSO_WM_UNIT_NOCLEAR" val="0"/>
  <p:tag name="KSO_WM_UNIT_PRESET_TEXT" val="单击添加大标题"/>
  <p:tag name="KSO_WM_UNIT_SMARTLAYOUT_COMPRESS_INFO" val="{&#10;    &quot;id&quot;: &quot;2020-11-11T09:32:16&quot;,&#10;    &quot;max&quot;: 2.3280166203676345e-06,&#10;    &quot;parentMax&quot;: {&#10;        &quot;max&quot;: 14.579999999999984&#10;    },&#10;    &quot;topChanged&quot;: 0&#10;}&#10;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123.xml><?xml version="1.0" encoding="utf-8"?>
<p:tagLst xmlns:p="http://schemas.openxmlformats.org/presentationml/2006/main">
  <p:tag name="KSO_WM_BEAUTIFY_FLAG" val="#wm#"/>
  <p:tag name="KSO_WM_CHIP_FILLPROP" val="[[{&quot;fill_id&quot;:&quot;c8df1a3465854d8b966b02b3af772576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2&quot;,&quot;slide_type&quot;:[&quot;sectionTitle&quot;],&quot;aspect_ratio&quot;:&quot;16:9&quot;}"/>
  <p:tag name="KSO_WM_CHIP_XID" val="5ebe041a0ac41c4a0a525598"/>
  <p:tag name="KSO_WM_SLIDE_BACKGROUND_TYPE" val="general"/>
  <p:tag name="KSO_WM_SLIDE_BK_DARK_LIGHT" val="2"/>
  <p:tag name="KSO_WM_SLIDE_ID" val="custom20215020_7"/>
  <p:tag name="KSO_WM_SLIDE_INDEX" val="7"/>
  <p:tag name="KSO_WM_SLIDE_ITEM_CNT" val="0"/>
  <p:tag name="KSO_WM_SLIDE_LAYOUT" val="a_b_e"/>
  <p:tag name="KSO_WM_SLIDE_LAYOUT_CNT" val="1_1_1"/>
  <p:tag name="KSO_WM_SLIDE_LAYOUT_INFO" val="{&quot;id&quot;:&quot;2020-11-11T09:32:16&quot;,&quot;maxSize&quot;:{&quot;size1&quot;:45.179420414677374},&quot;minSize&quot;:{&quot;size1&quot;:35.87942041467738},&quot;normalSize&quot;:{&quot;size1&quot;:45.179420414677374},&quot;subLayout&quot;:[{&quot;id&quot;:&quot;2020-11-11T09:32:16&quot;,&quot;margin&quot;:{&quot;bottom&quot;:0.1855989545583725,&quot;left&quot;:12.558988571166992,&quot;right&quot;:2.2576775550842285,&quot;top&quot;:5.557231426239014},&quot;type&quot;:0},{&quot;id&quot;:&quot;2020-11-11T09:32:16&quot;,&quot;maxSize&quot;:{&quot;size1&quot;:38.10321297023302},&quot;minSize&quot;:{&quot;size1&quot;:12.203212970233022},&quot;normalSize&quot;:{&quot;size1&quot;:23.698917246449053},&quot;subLayout&quot;:[{&quot;id&quot;:&quot;2020-11-11T09:32:16&quot;,&quot;margin&quot;:{&quot;bottom&quot;:0.282134085893631,&quot;left&quot;:12.558988571166992,&quot;right&quot;:2.2576775550842285,&quot;top&quot;:0.1759982407093048},&quot;type&quot;:0},{&quot;id&quot;:&quot;2020-11-11T09:32:16&quot;,&quot;margin&quot;:{&quot;bottom&quot;:4.890485763549805,&quot;left&quot;:12.558988571166992,&quot;right&quot;:2.2576775550842285,&quot;top&quot;:0.26996317505836487},&quot;type&quot;:0}],&quot;type&quot;:0}],&quot;type&quot;:0}"/>
  <p:tag name="KSO_WM_SLIDE_POSITION" val="380*69"/>
  <p:tag name="KSO_WM_SLIDE_SIZE" val="540*400"/>
  <p:tag name="KSO_WM_SLIDE_SUBTYPE" val="pureTxt"/>
  <p:tag name="KSO_WM_SLIDE_SUPPORT_FEATURE_TYPE" val="0"/>
  <p:tag name="KSO_WM_SLIDE_TYPE" val="sectionTitle"/>
  <p:tag name="KSO_WM_TAG_VERSION" val="1.0"/>
  <p:tag name="KSO_WM_TEMPLATE_ASSEMBLE_GROUPID" val="5faa41e40f63d42c4847739d"/>
  <p:tag name="KSO_WM_TEMPLATE_ASSEMBLE_XID" val="5fab3f17b46e6ebd99076cd4"/>
  <p:tag name="KSO_WM_TEMPLATE_CATEGORY" val="custom"/>
  <p:tag name="KSO_WM_TEMPLATE_COLOR_TYPE" val="1"/>
  <p:tag name="KSO_WM_TEMPLATE_INDEX" val="20215020"/>
  <p:tag name="KSO_WM_TEMPLATE_MASTER_TYPE" val="1"/>
  <p:tag name="KSO_WM_TEMPLATE_SUBCATEGORY" val="21"/>
</p:tagLst>
</file>

<file path=ppt/tags/tag124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5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8.xml><?xml version="1.0" encoding="utf-8"?>
<p:tagLst xmlns:p="http://schemas.openxmlformats.org/presentationml/2006/main">
  <p:tag name="KSO_WM_ASSEMBLE_CHIP_INDEX" val="91e7be60216245b399ecb640bacdb779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e904054ed1e2fb7fb93"/>
  <p:tag name="KSO_WM_TEMPLATE_ASSEMBLE_XID" val="60656e904054ed1e2fb7fb93"/>
  <p:tag name="KSO_WM_TEMPLATE_CATEGORY" val="diagram"/>
  <p:tag name="KSO_WM_TEMPLATE_INDEX" val="20209527"/>
  <p:tag name="KSO_WM_UNIT_COMPATIBLE" val="0"/>
  <p:tag name="KSO_WM_UNIT_DEC_AREA_ID" val="437555d1b835431c829775a5b1f76d6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9527_1*d*1"/>
  <p:tag name="KSO_WM_UNIT_INDEX" val="1"/>
  <p:tag name="KSO_WM_UNIT_LAYERLEVEL" val="1"/>
  <p:tag name="KSO_WM_UNIT_SM_LIMIT_TYPE" val="2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YPE" val="d"/>
  <p:tag name="KSO_WM_UNIT_VALUE" val="1142*3046"/>
</p:tagLst>
</file>

<file path=ppt/tags/tag129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6&quot;,&quot;maxSize&quot;:{&quot;size1&quot;:20},&quot;minSize&quot;:{&quot;size1&quot;:13.3},&quot;normalSize&quot;:{&quot;size1&quot;:13.3},&quot;subLayout&quot;:[{&quot;id&quot;:&quot;2023-09-19T02:59:06&quot;,&quot;margin&quot;:{&quot;bottom&quot;:0.025999998673796654,&quot;left&quot;:3.809999942779541,&quot;right&quot;:1.2699999809265137,&quot;top&quot;:0.4230000376701355},&quot;type&quot;:0},{&quot;id&quot;:&quot;2023-09-19T02:59:06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130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1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4.xml><?xml version="1.0" encoding="utf-8"?>
<p:tagLst xmlns:p="http://schemas.openxmlformats.org/presentationml/2006/main">
  <p:tag name="KSO_WM_ASSEMBLE_CHIP_INDEX" val="ca594517c88f4493a258b9c6261e778f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114054ed1e2fb802db"/>
  <p:tag name="KSO_WM_TEMPLATE_ASSEMBLE_XID" val="60656f114054ed1e2fb802db"/>
  <p:tag name="KSO_WM_TEMPLATE_CATEGORY" val="diagram"/>
  <p:tag name="KSO_WM_TEMPLATE_INDEX" val="20211907"/>
  <p:tag name="KSO_WM_UNIT_BLOCK" val="0"/>
  <p:tag name="KSO_WM_UNIT_COMPATIBLE" val="0"/>
  <p:tag name="KSO_WM_UNIT_DEC_AREA_ID" val="72574218903845829fefbcdd848a082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907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416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6&quot;,&quot;maxSize&quot;:{&quot;size1&quot;:20},&quot;minSize&quot;:{&quot;size1&quot;:13.3},&quot;normalSize&quot;:{&quot;size1&quot;:13.3},&quot;subLayout&quot;:[{&quot;id&quot;:&quot;2023-09-19T02:59:06&quot;,&quot;margin&quot;:{&quot;bottom&quot;:0.025999998673796654,&quot;left&quot;:3.809999942779541,&quot;right&quot;:1.2699999809265137,&quot;top&quot;:0.4230000376701355},&quot;type&quot;:0},{&quot;id&quot;:&quot;2023-09-19T02:59:06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137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8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41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35"/>
  <p:tag name="KSO_WM_UNIT_TEXT_FILL_TYPE" val="1"/>
</p:tagLst>
</file>

<file path=ppt/tags/tag14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5&quot;,&quot;maxSize&quot;:{&quot;size1&quot;:20},&quot;minSize&quot;:{&quot;size1&quot;:13.3},&quot;normalSize&quot;:{&quot;size1&quot;:13.3},&quot;subLayout&quot;:[{&quot;id&quot;:&quot;2023-09-19T02:59:05&quot;,&quot;margin&quot;:{&quot;bottom&quot;:0.025999998673796654,&quot;left&quot;:3.809999942779541,&quot;right&quot;:1.2699999809265137,&quot;top&quot;:0.4230000376701355},&quot;type&quot;:0},{&quot;id&quot;:&quot;2023-09-19T02:59:05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143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4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HIGHLIGHT" val="0"/>
  <p:tag name="KSO_WM_UNIT_ID" val="diagram20211714_2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HIGHLIGHT" val="0"/>
  <p:tag name="KSO_WM_UNIT_ID" val="diagram20211714_2*l_h_f*1_1_1"/>
  <p:tag name="KSO_WM_UNIT_INDEX" val="1_1_1"/>
  <p:tag name="KSO_WM_UNIT_LAYERLEVEL" val="1_1_1"/>
  <p:tag name="KSO_WM_UNIT_NOCLEAR" val="0"/>
  <p:tag name="KSO_WM_UNIT_PRESET_TEXT" val="单击此处输入你的正文，准确理解您传达的信息。单击此处输入你的正文，准确理解您传达的信息。单击此处输入你的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HIGHLIGHT" val="0"/>
  <p:tag name="KSO_WM_UNIT_ID" val="diagram20211714_2*l_h_x*1_1_1"/>
  <p:tag name="KSO_WM_UNIT_INDEX" val="1_1_1"/>
  <p:tag name="KSO_WM_UNIT_LAYERLEVEL" val="1_1_1"/>
  <p:tag name="KSO_WM_UNIT_TYPE" val="l_h_x"/>
  <p:tag name="KSO_WM_UNIT_USESOURCEFORMAT_APPLY" val="0"/>
  <p:tag name="KSO_WM_UNIT_VALUE" val="129*144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1714_2*l_h_i*1_1_2"/>
  <p:tag name="KSO_WM_UNIT_INDEX" val="1_1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HIGHLIGHT" val="0"/>
  <p:tag name="KSO_WM_UNIT_ID" val="diagram20211714_2*l_h_x*1_2_1"/>
  <p:tag name="KSO_WM_UNIT_INDEX" val="1_2_1"/>
  <p:tag name="KSO_WM_UNIT_LAYERLEVEL" val="1_1_1"/>
  <p:tag name="KSO_WM_UNIT_TYPE" val="l_h_x"/>
  <p:tag name="KSO_WM_UNIT_USESOURCEFORMAT_APPLY" val="0"/>
  <p:tag name="KSO_WM_UNIT_VALUE" val="127*144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HIGHLIGHT" val="0"/>
  <p:tag name="KSO_WM_UNIT_ID" val="diagram20211714_2*l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HIGHLIGHT" val="0"/>
  <p:tag name="KSO_WM_UNIT_ID" val="diagram20211714_2*l_h_f*1_2_1"/>
  <p:tag name="KSO_WM_UNIT_INDEX" val="1_2_1"/>
  <p:tag name="KSO_WM_UNIT_LAYERLEVEL" val="1_1_1"/>
  <p:tag name="KSO_WM_UNIT_NOCLEAR" val="0"/>
  <p:tag name="KSO_WM_UNIT_PRESET_TEXT" val="单击此处输入你的正文，准确理解您传达的信息。单击此处输入你的正文，准确理解您传达的信息。单击此处输入你的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1714_2*l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HIGHLIGHT" val="0"/>
  <p:tag name="KSO_WM_UNIT_ID" val="diagram20211714_2*l_h_x*1_3_1"/>
  <p:tag name="KSO_WM_UNIT_INDEX" val="1_3_1"/>
  <p:tag name="KSO_WM_UNIT_LAYERLEVEL" val="1_1_1"/>
  <p:tag name="KSO_WM_UNIT_TYPE" val="l_h_x"/>
  <p:tag name="KSO_WM_UNIT_USESOURCEFORMAT_APPLY" val="0"/>
  <p:tag name="KSO_WM_UNIT_VALUE" val="129*144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HIGHLIGHT" val="0"/>
  <p:tag name="KSO_WM_UNIT_ID" val="diagram20211714_2*l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HIGHLIGHT" val="0"/>
  <p:tag name="KSO_WM_UNIT_ID" val="diagram20211714_2*l_h_f*1_3_1"/>
  <p:tag name="KSO_WM_UNIT_INDEX" val="1_3_1"/>
  <p:tag name="KSO_WM_UNIT_LAYERLEVEL" val="1_1_1"/>
  <p:tag name="KSO_WM_UNIT_NOCLEAR" val="0"/>
  <p:tag name="KSO_WM_UNIT_PRESET_TEXT" val="单击此处输入你的正文，准确理解您传达的信息。单击此处输入你的正文，准确理解您传达的信息。单击此处输入你的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1714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1714_2*l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5&quot;,&quot;maxSize&quot;:{&quot;size1&quot;:20},&quot;minSize&quot;:{&quot;size1&quot;:13.3},&quot;normalSize&quot;:{&quot;size1&quot;:13.3},&quot;subLayout&quot;:[{&quot;id&quot;:&quot;2023-09-19T02:59:05&quot;,&quot;margin&quot;:{&quot;bottom&quot;:0.025999998673796654,&quot;left&quot;:3.809999942779541,&quot;right&quot;:1.2699999809265137,&quot;top&quot;:0.4230000376701355},&quot;type&quot;:0},{&quot;id&quot;:&quot;2023-09-19T02:59:05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160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1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5&quot;,&quot;maxSize&quot;:{&quot;size1&quot;:20},&quot;minSize&quot;:{&quot;size1&quot;:13.3},&quot;normalSize&quot;:{&quot;size1&quot;:13.3},&quot;subLayout&quot;:[{&quot;id&quot;:&quot;2023-09-19T02:59:05&quot;,&quot;margin&quot;:{&quot;bottom&quot;:0.025999998673796654,&quot;left&quot;:3.809999942779541,&quot;right&quot;:1.2699999809265137,&quot;top&quot;:0.4230000376701355},&quot;type&quot;:0},{&quot;id&quot;:&quot;2023-09-19T02:59:05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166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7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CHIP_GROUPID" val="5f71a4e3747e3ea6e293b256"/>
  <p:tag name="KSO_WM_CHIP_XID" val="5f71a4e3747e3ea6e293b257"/>
  <p:tag name="KSO_WM_TAG_VERSION" val="1.0"/>
  <p:tag name="KSO_WM_TEMPLATE_ASSEMBLE_GROUPID" val="60656f654054ed1e2fb80946"/>
  <p:tag name="KSO_WM_TEMPLATE_ASSEMBLE_XID" val="60656f654054ed1e2fb80946"/>
  <p:tag name="KSO_WM_TEMPLATE_CATEGORY" val="diagram"/>
  <p:tag name="KSO_WM_TEMPLATE_INDEX" val="20212687"/>
  <p:tag name="KSO_WM_UNIT_BLOCK" val="0"/>
  <p:tag name="KSO_WM_UNIT_COMPATIBLE" val="0"/>
  <p:tag name="KSO_WM_UNIT_DEC_AREA_ID" val="3c4afa0b5caa43f38b74808b5513ba5f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687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"/>
</p:tagLst>
</file>

<file path=ppt/tags/tag171.xml><?xml version="1.0" encoding="utf-8"?>
<p:tagLst xmlns:p="http://schemas.openxmlformats.org/presentationml/2006/main">
  <p:tag name="KSO_WM_BEAUTIFY_FLAG" val="#wm#"/>
  <p:tag name="KSO_WM_CHIP_GROUPID" val="5f71a4e3747e3ea6e293b256"/>
  <p:tag name="KSO_WM_CHIP_XID" val="5f71a4e3747e3ea6e293b257"/>
  <p:tag name="KSO_WM_TAG_VERSION" val="1.0"/>
  <p:tag name="KSO_WM_TEMPLATE_ASSEMBLE_GROUPID" val="60656f654054ed1e2fb80946"/>
  <p:tag name="KSO_WM_TEMPLATE_ASSEMBLE_XID" val="60656f654054ed1e2fb80946"/>
  <p:tag name="KSO_WM_TEMPLATE_CATEGORY" val="diagram"/>
  <p:tag name="KSO_WM_TEMPLATE_INDEX" val="20212687"/>
  <p:tag name="KSO_WM_UNIT_BLOCK" val="0"/>
  <p:tag name="KSO_WM_UNIT_COMPATIBLE" val="0"/>
  <p:tag name="KSO_WM_UNIT_DEC_AREA_ID" val="15e80c0773834399a13599e79356248b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687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"/>
</p:tagLst>
</file>

<file path=ppt/tags/tag172.xml><?xml version="1.0" encoding="utf-8"?>
<p:tagLst xmlns:p="http://schemas.openxmlformats.org/presentationml/2006/main">
  <p:tag name="KSO_WM_BEAUTIFY_FLAG" val="#wm#"/>
  <p:tag name="KSO_WM_CHIP_GROUPID" val="5f71a4e3747e3ea6e293b256"/>
  <p:tag name="KSO_WM_CHIP_XID" val="5f71a4e3747e3ea6e293b257"/>
  <p:tag name="KSO_WM_TAG_VERSION" val="1.0"/>
  <p:tag name="KSO_WM_TEMPLATE_ASSEMBLE_GROUPID" val="60656f654054ed1e2fb80946"/>
  <p:tag name="KSO_WM_TEMPLATE_ASSEMBLE_XID" val="60656f654054ed1e2fb80946"/>
  <p:tag name="KSO_WM_TEMPLATE_CATEGORY" val="diagram"/>
  <p:tag name="KSO_WM_TEMPLATE_INDEX" val="20212687"/>
  <p:tag name="KSO_WM_UNIT_BLOCK" val="0"/>
  <p:tag name="KSO_WM_UNIT_COMPATIBLE" val="0"/>
  <p:tag name="KSO_WM_UNIT_DEC_AREA_ID" val="e2649454f1f349029e6f455142f4ee7e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687_1*i*3"/>
  <p:tag name="KSO_WM_UNIT_INDEX" val="3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"/>
</p:tagLst>
</file>

<file path=ppt/tags/tag173.xml><?xml version="1.0" encoding="utf-8"?>
<p:tagLst xmlns:p="http://schemas.openxmlformats.org/presentationml/2006/main">
  <p:tag name="KSO_WM_BEAUTIFY_FLAG" val="#wm#"/>
  <p:tag name="KSO_WM_CHIP_GROUPID" val="5f71a4e3747e3ea6e293b256"/>
  <p:tag name="KSO_WM_CHIP_XID" val="5f71a4e3747e3ea6e293b257"/>
  <p:tag name="KSO_WM_TAG_VERSION" val="1.0"/>
  <p:tag name="KSO_WM_TEMPLATE_ASSEMBLE_GROUPID" val="60656f654054ed1e2fb80946"/>
  <p:tag name="KSO_WM_TEMPLATE_ASSEMBLE_XID" val="60656f654054ed1e2fb80946"/>
  <p:tag name="KSO_WM_TEMPLATE_CATEGORY" val="diagram"/>
  <p:tag name="KSO_WM_TEMPLATE_INDEX" val="20212687"/>
  <p:tag name="KSO_WM_UNIT_BLOCK" val="0"/>
  <p:tag name="KSO_WM_UNIT_COMPATIBLE" val="0"/>
  <p:tag name="KSO_WM_UNIT_DEC_AREA_ID" val="eb7849fb6e2d4740bbea23af99150873"/>
  <p:tag name="KSO_WM_UNIT_DECORATE_INFO" val="{&quot;ReferentInfo&quot;:{&quot;Id&quot;:&quot;slide&quot;,&quot;X&quot;:{&quot;Pos&quot;:0},&quot;Y&quot;:{&quot;Pos&quot;:2}},&quot;DecorateInfoX&quot;:{&quot;Pos&quot;:0,&quot;IsAbs&quot;:false},&quot;DecorateInfoY&quot;:{&quot;Pos&quot;:2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687_1*i*4"/>
  <p:tag name="KSO_WM_UNIT_INDEX" val="4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8"/>
</p:tagLst>
</file>

<file path=ppt/tags/tag174.xml><?xml version="1.0" encoding="utf-8"?>
<p:tagLst xmlns:p="http://schemas.openxmlformats.org/presentationml/2006/main">
  <p:tag name="KSO_WM_BEAUTIFY_FLAG" val="#wm#"/>
  <p:tag name="KSO_WM_CHIP_GROUPID" val="5f71a4e3747e3ea6e293b256"/>
  <p:tag name="KSO_WM_CHIP_XID" val="5f71a4e3747e3ea6e293b257"/>
  <p:tag name="KSO_WM_TAG_VERSION" val="1.0"/>
  <p:tag name="KSO_WM_TEMPLATE_ASSEMBLE_GROUPID" val="60656f654054ed1e2fb80946"/>
  <p:tag name="KSO_WM_TEMPLATE_ASSEMBLE_XID" val="60656f654054ed1e2fb80946"/>
  <p:tag name="KSO_WM_TEMPLATE_CATEGORY" val="diagram"/>
  <p:tag name="KSO_WM_TEMPLATE_INDEX" val="20212687"/>
  <p:tag name="KSO_WM_UNIT_BLOCK" val="0"/>
  <p:tag name="KSO_WM_UNIT_COMPATIBLE" val="0"/>
  <p:tag name="KSO_WM_UNIT_DEC_AREA_ID" val="1db9c723d5a24b58ab96c856c0cd4e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2687_1*i*5"/>
  <p:tag name="KSO_WM_UNIT_INDEX" val="5"/>
  <p:tag name="KSO_WM_UNIT_LAYERLEVEL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i"/>
  <p:tag name="KSO_WM_UNIT_VALUE" val="4"/>
</p:tagLst>
</file>

<file path=ppt/tags/tag175.xml><?xml version="1.0" encoding="utf-8"?>
<p:tagLst xmlns:p="http://schemas.openxmlformats.org/presentationml/2006/main">
  <p:tag name="KSO_WM_BEAUTIFY_FLAG" val="#wm#"/>
  <p:tag name="KSO_WM_CHIP_GROUPID" val="5f71a4e3747e3ea6e293b256"/>
  <p:tag name="KSO_WM_CHIP_XID" val="5f71a4e3747e3ea6e293b257"/>
  <p:tag name="KSO_WM_TAG_VERSION" val="1.0"/>
  <p:tag name="KSO_WM_TEMPLATE_ASSEMBLE_GROUPID" val="60656f654054ed1e2fb80946"/>
  <p:tag name="KSO_WM_TEMPLATE_ASSEMBLE_XID" val="60656f654054ed1e2fb80946"/>
  <p:tag name="KSO_WM_TEMPLATE_CATEGORY" val="diagram"/>
  <p:tag name="KSO_WM_TEMPLATE_INDEX" val="20212687"/>
  <p:tag name="KSO_WM_UNIT_BLOCK" val="0"/>
  <p:tag name="KSO_WM_UNIT_COMPATIBLE" val="0"/>
  <p:tag name="KSO_WM_UNIT_DEC_AREA_ID" val="17a9342137704ba59401a0f97caba8f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687_1*i*6"/>
  <p:tag name="KSO_WM_UNIT_INDEX" val="6"/>
  <p:tag name="KSO_WM_UNIT_LAYERLEVEL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i"/>
  <p:tag name="KSO_WM_UNIT_VALUE" val="6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5&quot;,&quot;maxSize&quot;:{&quot;size1&quot;:20},&quot;minSize&quot;:{&quot;size1&quot;:13.3},&quot;normalSize&quot;:{&quot;size1&quot;:13.3},&quot;subLayout&quot;:[{&quot;id&quot;:&quot;2023-09-19T02:59:05&quot;,&quot;margin&quot;:{&quot;bottom&quot;:0.025999998673796654,&quot;left&quot;:3.809999942779541,&quot;right&quot;:1.2699999809265137,&quot;top&quot;:0.4230000376701355},&quot;type&quot;:0},{&quot;id&quot;:&quot;2023-09-19T02:59:05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180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1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UNIT_TYPE" val="β"/>
  <p:tag name="TABLE_COLORIDX" val="0"/>
  <p:tag name="TABLE_SKINIDX" val="4"/>
</p:tagLst>
</file>

<file path=ppt/tags/tag185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6&quot;,&quot;maxSize&quot;:{&quot;size1&quot;:20},&quot;minSize&quot;:{&quot;size1&quot;:13.3},&quot;normalSize&quot;:{&quot;size1&quot;:13.3},&quot;subLayout&quot;:[{&quot;id&quot;:&quot;2023-09-19T02:59:06&quot;,&quot;margin&quot;:{&quot;bottom&quot;:0.025999998673796654,&quot;left&quot;:3.809999942779541,&quot;right&quot;:1.2699999809265137,&quot;top&quot;:0.4230000376701355},&quot;type&quot;:0},{&quot;id&quot;:&quot;2023-09-19T02:59:06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186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7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TEMPLATE_ASSEMBLE_GROUPID" val="6130c4e0c26b0a66a1c57d00"/>
  <p:tag name="KSO_WM_TEMPLATE_ASSEMBLE_XID" val="6130c4e0c26b0a66a1c57d00"/>
  <p:tag name="KSO_WM_TEMPLATE_CATEGORY" val="diagram"/>
  <p:tag name="KSO_WM_TEMPLATE_INDEX" val="20212969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2969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954"/>
</p:tagLst>
</file>

<file path=ppt/tags/tag191.xml><?xml version="1.0" encoding="utf-8"?>
<p:tagLst xmlns:p="http://schemas.openxmlformats.org/presentationml/2006/main">
  <p:tag name="KSO_WM_ASSEMBLE_CHIP_INDEX" val="d60c5adc76f74d6b93bb1a8733754095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c26b0a66a1c57d00"/>
  <p:tag name="KSO_WM_TEMPLATE_ASSEMBLE_XID" val="6130c4e0c26b0a66a1c57d00"/>
  <p:tag name="KSO_WM_TEMPLATE_CATEGORY" val="diagram"/>
  <p:tag name="KSO_WM_TEMPLATE_INDEX" val="20212969"/>
  <p:tag name="KSO_WM_UNIT_BLOCK" val="0"/>
  <p:tag name="KSO_WM_UNIT_COMPATIBLE" val="0"/>
  <p:tag name="KSO_WM_UNIT_DEC_AREA_ID" val="5188a8fefcbf4cf69b621b178e80c34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969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30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7&quot;,&quot;maxSize&quot;:{&quot;size1&quot;:20},&quot;minSize&quot;:{&quot;size1&quot;:13.3},&quot;normalSize&quot;:{&quot;size1&quot;:13.3},&quot;subLayout&quot;:[{&quot;id&quot;:&quot;2023-09-19T02:59:07&quot;,&quot;margin&quot;:{&quot;bottom&quot;:0.025999998673796654,&quot;left&quot;:3.809999942779541,&quot;right&quot;:1.2699999809265137,&quot;top&quot;:0.4230000376701355},&quot;type&quot;:0},{&quot;id&quot;:&quot;2023-09-19T02:59:07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195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6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CHIP_GROUPID" val="5e6f1c5e605d5daf04fe6053"/>
  <p:tag name="KSO_WM_CHIP_XID" val="5e6f1c5e605d5daf04fe6054"/>
  <p:tag name="KSO_WM_TAG_VERSION" val="1.0"/>
  <p:tag name="KSO_WM_TEMPLATE_ASSEMBLE_GROUPID" val="60656f104054ed1e2fb802cd"/>
  <p:tag name="KSO_WM_TEMPLATE_ASSEMBLE_XID" val="60656f104054ed1e2fb802cd"/>
  <p:tag name="KSO_WM_TEMPLATE_CATEGORY" val="diagram"/>
  <p:tag name="KSO_WM_TEMPLATE_INDEX" val="20212129"/>
  <p:tag name="KSO_WM_UNIT_BLOCK" val="0"/>
  <p:tag name="KSO_WM_UNIT_COMPATIBLE" val="0"/>
  <p:tag name="KSO_WM_UNIT_DEC_AREA_ID" val="9fe8f9b8744a4846ad6cbb4a6464646a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12129_1*i*1"/>
  <p:tag name="KSO_WM_UNIT_INDEX" val="1"/>
  <p:tag name="KSO_WM_UNIT_LAYERLEVEL" val="1"/>
  <p:tag name="KSO_WM_UNIT_SM_LIMIT_TYPE" val="0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CHIP_GROUPID" val="5e6f1c5e605d5daf04fe6053"/>
  <p:tag name="KSO_WM_CHIP_XID" val="5e6f1c5e605d5daf04fe6054"/>
  <p:tag name="KSO_WM_TAG_VERSION" val="1.0"/>
  <p:tag name="KSO_WM_TEMPLATE_ASSEMBLE_GROUPID" val="60656f104054ed1e2fb802cd"/>
  <p:tag name="KSO_WM_TEMPLATE_ASSEMBLE_XID" val="60656f104054ed1e2fb802cd"/>
  <p:tag name="KSO_WM_TEMPLATE_CATEGORY" val="diagram"/>
  <p:tag name="KSO_WM_TEMPLATE_INDEX" val="20212129"/>
  <p:tag name="KSO_WM_UNIT_COMPATIBLE" val="0"/>
  <p:tag name="KSO_WM_UNIT_DIAGRAM_ISNUMVISUAL" val="0"/>
  <p:tag name="KSO_WM_UNIT_DIAGRAM_ISREFERUNIT" val="0"/>
  <p:tag name="KSO_WM_UNIT_HIGHLIGHT" val="0"/>
  <p:tag name="KSO_WM_UNIT_ID" val="diagram20212129_1*i*2"/>
  <p:tag name="KSO_WM_UNIT_INDEX" val="2"/>
  <p:tag name="KSO_WM_UNIT_LAYERLEVEL" val="1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"/>
</p:tagLst>
</file>

<file path=ppt/tags/tag201.xml><?xml version="1.0" encoding="utf-8"?>
<p:tagLst xmlns:p="http://schemas.openxmlformats.org/presentationml/2006/main">
  <p:tag name="KSO_WM_BEAUTIFY_FLAG" val="#wm#"/>
  <p:tag name="KSO_WM_CHIP_GROUPID" val="5e6f1c5e605d5daf04fe6053"/>
  <p:tag name="KSO_WM_CHIP_XID" val="5e6f1c5e605d5daf04fe6054"/>
  <p:tag name="KSO_WM_TAG_VERSION" val="1.0"/>
  <p:tag name="KSO_WM_TEMPLATE_ASSEMBLE_GROUPID" val="60656f104054ed1e2fb802cd"/>
  <p:tag name="KSO_WM_TEMPLATE_ASSEMBLE_XID" val="60656f104054ed1e2fb802cd"/>
  <p:tag name="KSO_WM_TEMPLATE_CATEGORY" val="diagram"/>
  <p:tag name="KSO_WM_TEMPLATE_INDEX" val="20212129"/>
  <p:tag name="KSO_WM_UNIT_COMPATIBLE" val="0"/>
  <p:tag name="KSO_WM_UNIT_DIAGRAM_ISNUMVISUAL" val="0"/>
  <p:tag name="KSO_WM_UNIT_DIAGRAM_ISREFERUNIT" val="0"/>
  <p:tag name="KSO_WM_UNIT_HIGHLIGHT" val="0"/>
  <p:tag name="KSO_WM_UNIT_ID" val="diagram20212129_1*i*3"/>
  <p:tag name="KSO_WM_UNIT_INDEX" val="3"/>
  <p:tag name="KSO_WM_UNIT_LAYERLEVEL" val="1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"/>
</p:tagLst>
</file>

<file path=ppt/tags/tag202.xml><?xml version="1.0" encoding="utf-8"?>
<p:tagLst xmlns:p="http://schemas.openxmlformats.org/presentationml/2006/main">
  <p:tag name="KSO_WM_BEAUTIFY_FLAG" val="#wm#"/>
  <p:tag name="KSO_WM_CHIP_GROUPID" val="5e6f1c5e605d5daf04fe6053"/>
  <p:tag name="KSO_WM_CHIP_XID" val="5e6f1c5e605d5daf04fe6054"/>
  <p:tag name="KSO_WM_TAG_VERSION" val="1.0"/>
  <p:tag name="KSO_WM_TEMPLATE_ASSEMBLE_GROUPID" val="60656f104054ed1e2fb802cd"/>
  <p:tag name="KSO_WM_TEMPLATE_ASSEMBLE_XID" val="60656f104054ed1e2fb802cd"/>
  <p:tag name="KSO_WM_TEMPLATE_CATEGORY" val="diagram"/>
  <p:tag name="KSO_WM_TEMPLATE_INDEX" val="20212129"/>
  <p:tag name="KSO_WM_UNIT_BLOCK" val="0"/>
  <p:tag name="KSO_WM_UNIT_COMPATIBLE" val="0"/>
  <p:tag name="KSO_WM_UNIT_DEC_AREA_ID" val="a82f62af78b3430f8bc17026659794cb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12129_1*i*4"/>
  <p:tag name="KSO_WM_UNIT_INDEX" val="4"/>
  <p:tag name="KSO_WM_UNIT_LAYERLEVEL" val="1"/>
  <p:tag name="KSO_WM_UNIT_SM_LIMIT_TYPE" val="0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CHIP_GROUPID" val="5e6f1c5e605d5daf04fe6053"/>
  <p:tag name="KSO_WM_CHIP_XID" val="5e6f1c5e605d5daf04fe6054"/>
  <p:tag name="KSO_WM_TAG_VERSION" val="1.0"/>
  <p:tag name="KSO_WM_TEMPLATE_ASSEMBLE_GROUPID" val="60656f104054ed1e2fb802cd"/>
  <p:tag name="KSO_WM_TEMPLATE_ASSEMBLE_XID" val="60656f104054ed1e2fb802cd"/>
  <p:tag name="KSO_WM_TEMPLATE_CATEGORY" val="diagram"/>
  <p:tag name="KSO_WM_TEMPLATE_INDEX" val="20212129"/>
  <p:tag name="KSO_WM_UNIT_COMPATIBLE" val="0"/>
  <p:tag name="KSO_WM_UNIT_DIAGRAM_ISNUMVISUAL" val="0"/>
  <p:tag name="KSO_WM_UNIT_DIAGRAM_ISREFERUNIT" val="0"/>
  <p:tag name="KSO_WM_UNIT_HIGHLIGHT" val="0"/>
  <p:tag name="KSO_WM_UNIT_ID" val="diagram20212129_1*i*5"/>
  <p:tag name="KSO_WM_UNIT_INDEX" val="5"/>
  <p:tag name="KSO_WM_UNIT_LAYERLEVEL" val="1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"/>
</p:tagLst>
</file>

<file path=ppt/tags/tag204.xml><?xml version="1.0" encoding="utf-8"?>
<p:tagLst xmlns:p="http://schemas.openxmlformats.org/presentationml/2006/main">
  <p:tag name="KSO_WM_BEAUTIFY_FLAG" val="#wm#"/>
  <p:tag name="KSO_WM_CHIP_GROUPID" val="5e6f1c5e605d5daf04fe6053"/>
  <p:tag name="KSO_WM_CHIP_XID" val="5e6f1c5e605d5daf04fe6054"/>
  <p:tag name="KSO_WM_TAG_VERSION" val="1.0"/>
  <p:tag name="KSO_WM_TEMPLATE_ASSEMBLE_GROUPID" val="60656f104054ed1e2fb802cd"/>
  <p:tag name="KSO_WM_TEMPLATE_ASSEMBLE_XID" val="60656f104054ed1e2fb802cd"/>
  <p:tag name="KSO_WM_TEMPLATE_CATEGORY" val="diagram"/>
  <p:tag name="KSO_WM_TEMPLATE_INDEX" val="20212129"/>
  <p:tag name="KSO_WM_UNIT_COMPATIBLE" val="0"/>
  <p:tag name="KSO_WM_UNIT_DIAGRAM_ISNUMVISUAL" val="0"/>
  <p:tag name="KSO_WM_UNIT_DIAGRAM_ISREFERUNIT" val="0"/>
  <p:tag name="KSO_WM_UNIT_HIGHLIGHT" val="0"/>
  <p:tag name="KSO_WM_UNIT_ID" val="diagram20212129_1*i*6"/>
  <p:tag name="KSO_WM_UNIT_INDEX" val="6"/>
  <p:tag name="KSO_WM_UNIT_LAYERLEVEL" val="1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6&quot;,&quot;maxSize&quot;:{&quot;size1&quot;:20},&quot;minSize&quot;:{&quot;size1&quot;:13.3},&quot;normalSize&quot;:{&quot;size1&quot;:13.3},&quot;subLayout&quot;:[{&quot;id&quot;:&quot;2023-09-19T02:59:06&quot;,&quot;margin&quot;:{&quot;bottom&quot;:0.025999998673796654,&quot;left&quot;:3.809999942779541,&quot;right&quot;:1.2699999809265137,&quot;top&quot;:0.4230000376701355},&quot;type&quot;:0},{&quot;id&quot;:&quot;2023-09-19T02:59:06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209.xml><?xml version="1.0" encoding="utf-8"?>
<p:tagLst xmlns:p="http://schemas.openxmlformats.org/presentationml/2006/main">
  <p:tag name="KSO_WM_ASSEMBLE_CHIP_INDEX" val="73df50e3900c4cb6827e329110395f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0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272137fbf8b045d1ac51ece818aa0a0b"/>
  <p:tag name="KSO_WM_UNIT_DECORATE_INFO" val=""/>
  <p:tag name="KSO_WM_UNIT_DIAGRAM_ISNUMVISUAL" val="0"/>
  <p:tag name="KSO_WM_UNIT_DIAGRAM_ISREFERUNIT" val="0"/>
  <p:tag name="KSO_WM_UNIT_HIGHLIGHT" val="0"/>
  <p:tag name="KSO_WM_UNIT_ID" val="chip20215020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0.xml><?xml version="1.0" encoding="utf-8"?>
<p:tagLst xmlns:p="http://schemas.openxmlformats.org/presentationml/2006/main">
  <p:tag name="KSO_WM_ASSEMBLE_CHIP_INDEX" val="a63e9d5e2ac543d8a1ecc0a3b27199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a41e40f63d42c4847739d"/>
  <p:tag name="KSO_WM_CHIP_XID" val="5faa41e40f63d42c484773a1"/>
  <p:tag name="KSO_WM_SLIDE_BACKGROUND_TYPE" val="general"/>
  <p:tag name="KSO_WM_TAG_VERSION" val="1.0"/>
  <p:tag name="KSO_WM_TEMPLATE_CATEGORY" val="chip"/>
  <p:tag name="KSO_WM_TEMPLATE_INDEX" val="20215020"/>
  <p:tag name="KSO_WM_UNIT_COMPATIBLE" val="0"/>
  <p:tag name="KSO_WM_UNIT_DEC_AREA_ID" val="1a316a8899ed4e8a9b3def86680dd22d"/>
  <p:tag name="KSO_WM_UNIT_DECORATE_INFO" val=""/>
  <p:tag name="KSO_WM_UNIT_DIAGRAM_ISNUMVISUAL" val="0"/>
  <p:tag name="KSO_WM_UNIT_DIAGRAM_ISREFERUNIT" val="0"/>
  <p:tag name="KSO_WM_UNIT_HIGHLIGHT" val="0"/>
  <p:tag name="KSO_WM_UNIT_ID" val="chip20215020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65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FORE_SCHEMECOLOR_INDEX_BRIGHTNESS" val="0"/>
  <p:tag name="KSO_WM_UNIT_FILL_TYPE" val="1"/>
  <p:tag name="KSO_WM_UNIT_FOIL_COLOR" val="1"/>
  <p:tag name="KSO_WM_UNIT_HIGHLIGHT" val="0"/>
  <p:tag name="KSO_WM_UNIT_ID" val="diagram20196511_3*l_h_i*1_4_1"/>
  <p:tag name="KSO_WM_UNIT_INDEX" val="1_4_1"/>
  <p:tag name="KSO_WM_UNIT_LAYERLEVEL" val="1_1_1"/>
  <p:tag name="KSO_WM_UNIT_SHADOW_SCHEMECOLOR_INDEX" val="13"/>
  <p:tag name="KSO_WM_UNIT_SHADOW_SCHEMECOLOR_INDEX_BRIGHTNESS" val="0.5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67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96511_3*l_h_i*1_4_2"/>
  <p:tag name="KSO_WM_UNIT_INDEX" val="1_4_2"/>
  <p:tag name="KSO_WM_UNIT_LAYERLEVEL" val="1_1_1"/>
  <p:tag name="KSO_WM_UNIT_SUBTYPE" val="e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48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f*1_4_1"/>
  <p:tag name="KSO_WM_UNIT_INDEX" val="1_4_1"/>
  <p:tag name="KSO_WM_UNIT_LAYERLEVEL" val="1_1_1"/>
  <p:tag name="KSO_WM_UNIT_NOCLEAR" val="0"/>
  <p:tag name="KSO_WM_UNIT_PRESET_TEXT" val="点击此处添加正文文字，文字是您思想的提炼，请尽可能言简意赅的阐述您的观点。"/>
  <p:tag name="KSO_WM_UNIT_SUBTYPE" val="a"/>
  <p:tag name="KSO_WM_UNIT_TEXT_FILL_FORE_SCHEMECOLOR_INDEX" val="13"/>
  <p:tag name="KSO_WM_UNIT_TEXT_FILL_FORE_SCHEMECOLOR_INDEX_BRIGHTNESS" val="0.5"/>
  <p:tag name="KSO_WM_UNIT_TEXT_FILL_TYPE" val="1"/>
  <p:tag name="KSO_WM_UNIT_TEXT_PART_ID_V2" val="d-3-1"/>
  <p:tag name="KSO_WM_UNIT_TYPE" val="l_h_f"/>
  <p:tag name="KSO_WM_UNIT_USESOURCEFORMAT_APPLY" val="0"/>
  <p:tag name="KSO_WM_UNIT_VALUE" val="39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49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小标题"/>
  <p:tag name="KSO_WM_UNIT_TEXT_FILL_FORE_SCHEMECOLOR_INDEX" val="13"/>
  <p:tag name="KSO_WM_UNIT_TEXT_FILL_FORE_SCHEMECOLOR_INDEX_BRIGHTNESS" val="0.25"/>
  <p:tag name="KSO_WM_UNIT_TEXT_FILL_TYPE" val="1"/>
  <p:tag name="KSO_WM_UNIT_TEXT_PART_ID_V2" val="c-3-1"/>
  <p:tag name="KSO_WM_UNIT_TYPE" val="l_h_a"/>
  <p:tag name="KSO_WM_UNIT_USESOURCEFORMAT_APPLY" val="0"/>
  <p:tag name="KSO_WM_UNIT_VALUE" val="35"/>
</p:tagLst>
</file>

<file path=ppt/tags/tag2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45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i*1_4_3"/>
  <p:tag name="KSO_WM_UNIT_INDEX" val="1_4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3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FORE_SCHEMECOLOR_INDEX_BRIGHTNESS" val="0"/>
  <p:tag name="KSO_WM_UNIT_FILL_TYPE" val="1"/>
  <p:tag name="KSO_WM_UNIT_FOIL_COLOR" val="1"/>
  <p:tag name="KSO_WM_UNIT_HIGHLIGHT" val="0"/>
  <p:tag name="KSO_WM_UNIT_ID" val="diagram20196511_3*l_h_i*1_3_1"/>
  <p:tag name="KSO_WM_UNIT_INDEX" val="1_3_1"/>
  <p:tag name="KSO_WM_UNIT_LAYERLEVEL" val="1_1_1"/>
  <p:tag name="KSO_WM_UNIT_SHADOW_SCHEMECOLOR_INDEX" val="13"/>
  <p:tag name="KSO_WM_UNIT_SHADOW_SCHEMECOLOR_INDEX_BRIGHTNESS" val="0.5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34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96511_3*l_h_i*1_3_2"/>
  <p:tag name="KSO_WM_UNIT_INDEX" val="1_3_2"/>
  <p:tag name="KSO_WM_UNIT_LAYERLEVEL" val="1_1_1"/>
  <p:tag name="KSO_WM_UNIT_SUBTYPE" val="e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38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f*1_3_1"/>
  <p:tag name="KSO_WM_UNIT_INDEX" val="1_3_1"/>
  <p:tag name="KSO_WM_UNIT_LAYERLEVEL" val="1_1_1"/>
  <p:tag name="KSO_WM_UNIT_NOCLEAR" val="0"/>
  <p:tag name="KSO_WM_UNIT_PRESET_TEXT" val="点击此处添加正文文字，文字是您思想的提炼，请尽可能言简意赅的阐述您的观点。"/>
  <p:tag name="KSO_WM_UNIT_SUBTYPE" val="a"/>
  <p:tag name="KSO_WM_UNIT_TEXT_FILL_FORE_SCHEMECOLOR_INDEX" val="13"/>
  <p:tag name="KSO_WM_UNIT_TEXT_FILL_FORE_SCHEMECOLOR_INDEX_BRIGHTNESS" val="0.5"/>
  <p:tag name="KSO_WM_UNIT_TEXT_FILL_TYPE" val="1"/>
  <p:tag name="KSO_WM_UNIT_TEXT_PART_ID_V2" val="d-3-1"/>
  <p:tag name="KSO_WM_UNIT_TYPE" val="l_h_f"/>
  <p:tag name="KSO_WM_UNIT_USESOURCEFORMAT_APPLY" val="0"/>
  <p:tag name="KSO_WM_UNIT_VALUE" val="3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41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小标题"/>
  <p:tag name="KSO_WM_UNIT_TEXT_FILL_FORE_SCHEMECOLOR_INDEX" val="13"/>
  <p:tag name="KSO_WM_UNIT_TEXT_FILL_FORE_SCHEMECOLOR_INDEX_BRIGHTNESS" val="0.25"/>
  <p:tag name="KSO_WM_UNIT_TEXT_FILL_TYPE" val="1"/>
  <p:tag name="KSO_WM_UNIT_TEXT_PART_ID_V2" val="c-3-1"/>
  <p:tag name="KSO_WM_UNIT_TYPE" val="l_h_a"/>
  <p:tag name="KSO_WM_UNIT_USESOURCEFORMAT_APPLY" val="0"/>
  <p:tag name="KSO_WM_UNIT_VALUE" val="35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37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i*1_3_3"/>
  <p:tag name="KSO_WM_UNIT_INDEX" val="1_3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4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FORE_SCHEMECOLOR_INDEX_BRIGHTNESS" val="0"/>
  <p:tag name="KSO_WM_UNIT_FILL_TYPE" val="1"/>
  <p:tag name="KSO_WM_UNIT_FOIL_COLOR" val="1"/>
  <p:tag name="KSO_WM_UNIT_HIGHLIGHT" val="0"/>
  <p:tag name="KSO_WM_UNIT_ID" val="diagram20196511_3*l_h_i*1_2_1"/>
  <p:tag name="KSO_WM_UNIT_INDEX" val="1_2_1"/>
  <p:tag name="KSO_WM_UNIT_LAYERLEVEL" val="1_1_1"/>
  <p:tag name="KSO_WM_UNIT_SHADOW_SCHEMECOLOR_INDEX" val="13"/>
  <p:tag name="KSO_WM_UNIT_SHADOW_SCHEMECOLOR_INDEX_BRIGHTNESS" val="0.5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44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96511_3*l_h_i*1_2_2"/>
  <p:tag name="KSO_WM_UNIT_INDEX" val="1_2_2"/>
  <p:tag name="KSO_WM_UNIT_LAYERLEVEL" val="1_1_1"/>
  <p:tag name="KSO_WM_UNIT_SUBTYPE" val="e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50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f*1_2_1"/>
  <p:tag name="KSO_WM_UNIT_INDEX" val="1_2_1"/>
  <p:tag name="KSO_WM_UNIT_LAYERLEVEL" val="1_1_1"/>
  <p:tag name="KSO_WM_UNIT_NOCLEAR" val="0"/>
  <p:tag name="KSO_WM_UNIT_PRESET_TEXT" val="点击此处添加正文文字，文字是您思想的提炼，请尽可能言简意赅的阐述您的观点。"/>
  <p:tag name="KSO_WM_UNIT_SUBTYPE" val="a"/>
  <p:tag name="KSO_WM_UNIT_TEXT_FILL_FORE_SCHEMECOLOR_INDEX" val="13"/>
  <p:tag name="KSO_WM_UNIT_TEXT_FILL_FORE_SCHEMECOLOR_INDEX_BRIGHTNESS" val="0.5"/>
  <p:tag name="KSO_WM_UNIT_TEXT_FILL_TYPE" val="1"/>
  <p:tag name="KSO_WM_UNIT_TEXT_PART_ID_V2" val="d-3-1"/>
  <p:tag name="KSO_WM_UNIT_TYPE" val="l_h_f"/>
  <p:tag name="KSO_WM_UNIT_USESOURCEFORMAT_APPLY" val="0"/>
  <p:tag name="KSO_WM_UNIT_VALUE" val="39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51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小标题"/>
  <p:tag name="KSO_WM_UNIT_TEXT_FILL_FORE_SCHEMECOLOR_INDEX" val="13"/>
  <p:tag name="KSO_WM_UNIT_TEXT_FILL_FORE_SCHEMECOLOR_INDEX_BRIGHTNESS" val="0.25"/>
  <p:tag name="KSO_WM_UNIT_TEXT_FILL_TYPE" val="1"/>
  <p:tag name="KSO_WM_UNIT_TEXT_PART_ID_V2" val="c-3-1"/>
  <p:tag name="KSO_WM_UNIT_TYPE" val="l_h_a"/>
  <p:tag name="KSO_WM_UNIT_USESOURCEFORMAT_APPLY" val="0"/>
  <p:tag name="KSO_WM_UNIT_VALUE" val="35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47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i*1_2_3"/>
  <p:tag name="KSO_WM_UNIT_INDEX" val="1_2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53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14"/>
  <p:tag name="KSO_WM_UNIT_FILL_FORE_SCHEMECOLOR_INDEX_BRIGHTNESS" val="0"/>
  <p:tag name="KSO_WM_UNIT_FILL_TYPE" val="1"/>
  <p:tag name="KSO_WM_UNIT_FOIL_COLOR" val="1"/>
  <p:tag name="KSO_WM_UNIT_HIGHLIGHT" val="0"/>
  <p:tag name="KSO_WM_UNIT_ID" val="diagram20196511_3*l_h_i*1_1_1"/>
  <p:tag name="KSO_WM_UNIT_INDEX" val="1_1_1"/>
  <p:tag name="KSO_WM_UNIT_LAYERLEVEL" val="1_1_1"/>
  <p:tag name="KSO_WM_UNIT_SHADOW_SCHEMECOLOR_INDEX" val="13"/>
  <p:tag name="KSO_WM_UNIT_SHADOW_SCHEMECOLOR_INDEX_BRIGHTNESS" val="0.5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54"/>
  <p:tag name="KSO_WM_UNIT_COMPATIBLE" val="0"/>
  <p:tag name="KSO_WM_UNIT_DIAGRAM_ISNUMVISUAL" val="0"/>
  <p:tag name="KSO_WM_UNIT_DIAGRAM_ISREFERUNIT" val="0"/>
  <p:tag name="KSO_WM_UNIT_DIAGRAM_MODELTYPE" val="stripeEnum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96511_3*l_h_i*1_1_2"/>
  <p:tag name="KSO_WM_UNIT_INDEX" val="1_1_2"/>
  <p:tag name="KSO_WM_UNIT_LAYERLEVEL" val="1_1_1"/>
  <p:tag name="KSO_WM_UNIT_SUBTYPE" val="e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59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f*1_1_1"/>
  <p:tag name="KSO_WM_UNIT_INDEX" val="1_1_1"/>
  <p:tag name="KSO_WM_UNIT_LAYERLEVEL" val="1_1_1"/>
  <p:tag name="KSO_WM_UNIT_NOCLEAR" val="0"/>
  <p:tag name="KSO_WM_UNIT_PRESET_TEXT" val="点击此处添加正文文字，文字是您思想的提炼，请尽可能言简意赅的阐述您的观点。"/>
  <p:tag name="KSO_WM_UNIT_SUBTYPE" val="a"/>
  <p:tag name="KSO_WM_UNIT_TEXT_FILL_FORE_SCHEMECOLOR_INDEX" val="13"/>
  <p:tag name="KSO_WM_UNIT_TEXT_FILL_FORE_SCHEMECOLOR_INDEX_BRIGHTNESS" val="0.5"/>
  <p:tag name="KSO_WM_UNIT_TEXT_FILL_TYPE" val="1"/>
  <p:tag name="KSO_WM_UNIT_TEXT_PART_ID_V2" val="d-3-1"/>
  <p:tag name="KSO_WM_UNIT_TYPE" val="l_h_f"/>
  <p:tag name="KSO_WM_UNIT_USESOURCEFORMAT_APPLY" val="0"/>
  <p:tag name="KSO_WM_UNIT_VALUE" val="39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60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小标题"/>
  <p:tag name="KSO_WM_UNIT_TEXT_FILL_FORE_SCHEMECOLOR_INDEX" val="13"/>
  <p:tag name="KSO_WM_UNIT_TEXT_FILL_FORE_SCHEMECOLOR_INDEX_BRIGHTNESS" val="0.25"/>
  <p:tag name="KSO_WM_UNIT_TEXT_FILL_TYPE" val="1"/>
  <p:tag name="KSO_WM_UNIT_TEXT_PART_ID_V2" val="c-3-1"/>
  <p:tag name="KSO_WM_UNIT_TYPE" val="l_h_a"/>
  <p:tag name="KSO_WM_UNIT_USESOURCEFORMAT_APPLY" val="0"/>
  <p:tag name="KSO_WM_UNIT_VALUE" val="35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96511"/>
  <p:tag name="KSO_WM_UNIT_COLOR_SCHEME_PARENT_PAGE" val="0_3"/>
  <p:tag name="KSO_WM_UNIT_COLOR_SCHEME_SHAPE_ID" val="58"/>
  <p:tag name="KSO_WM_UNIT_COMPATIBLE" val="0"/>
  <p:tag name="KSO_WM_UNIT_DIAGRAM_ISNUMVISUAL" val="0"/>
  <p:tag name="KSO_WM_UNIT_DIAGRAM_ISREFERUNIT" val="0"/>
  <p:tag name="KSO_WM_UNIT_DIAGRAM_MODELTYPE" val="stripeEnum"/>
  <p:tag name="KSO_WM_UNIT_HIGHLIGHT" val="0"/>
  <p:tag name="KSO_WM_UNIT_ID" val="diagram20196511_3*l_h_i*1_1_3"/>
  <p:tag name="KSO_WM_UNIT_INDEX" val="1_1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d0ee7f58e5f34ed6955c126921f5d85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26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书签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5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260"/>
  <p:tag name="KSO_WM_UNIT_BLOCK" val="0"/>
  <p:tag name="KSO_WM_UNIT_COMPATIBLE" val="0"/>
  <p:tag name="KSO_WM_UNIT_DEC_AREA_ID" val="f2d2f7c3dde840d4878e6f4390c12c49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0260_1*i*1"/>
  <p:tag name="KSO_WM_UNIT_INDEX" val="1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260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19T02:59:06&quot;,&quot;maxSize&quot;:{&quot;size1&quot;:20},&quot;minSize&quot;:{&quot;size1&quot;:13.3},&quot;normalSize&quot;:{&quot;size1&quot;:13.3},&quot;subLayout&quot;:[{&quot;id&quot;:&quot;2023-09-19T02:59:06&quot;,&quot;margin&quot;:{&quot;bottom&quot;:0.025999998673796654,&quot;left&quot;:3.809999942779541,&quot;right&quot;:1.2699999809265137,&quot;top&quot;:0.4230000376701355},&quot;type&quot;:0},{&quot;id&quot;:&quot;2023-09-19T02:59:06&quot;,&quot;margin&quot;:{&quot;bottom&quot;:0.847000002861023,&quot;left&quot;:1.2699999809265137,&quot;right&quot;:1.2699999809265137,&quot;top&quot;:0.8199999928474426},&quot;type&quot;:0}],&quot;type&quot;:0}"/>
  <p:tag name="KSO_WM_SLIDE_LAYOUTTYPE" val="topbottom"/>
  <p:tag name="KSO_WM_SLIDE_POSITION" val="36*0"/>
  <p:tag name="KSO_WM_SLIDE_RATIO" val="1.777778"/>
  <p:tag name="KSO_WM_SLIDE_SIZE" val="888*516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0"/>
  <p:tag name="KSO_WM_TEMPLATE_MASTER_TYPE" val="0"/>
  <p:tag name="KSO_WM_TEMPLATE_SUBCATEGORY" val="25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">
      <a:dk1>
        <a:srgbClr val="000000"/>
      </a:dk1>
      <a:lt1>
        <a:srgbClr val="FFFFFF"/>
      </a:lt1>
      <a:dk2>
        <a:srgbClr val="CBE8F6"/>
      </a:dk2>
      <a:lt2>
        <a:srgbClr val="E4F4FB"/>
      </a:lt2>
      <a:accent1>
        <a:srgbClr val="1B88C0"/>
      </a:accent1>
      <a:accent2>
        <a:srgbClr val="0D8270"/>
      </a:accent2>
      <a:accent3>
        <a:srgbClr val="2D702A"/>
      </a:accent3>
      <a:accent4>
        <a:srgbClr val="67520E"/>
      </a:accent4>
      <a:accent5>
        <a:srgbClr val="AA3012"/>
      </a:accent5>
      <a:accent6>
        <a:srgbClr val="BE1A38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汉仪旗黑-85S</vt:lpstr>
      <vt:lpstr>Segoe UI</vt:lpstr>
      <vt:lpstr>Wingdings</vt:lpstr>
      <vt:lpstr>Calibri Light</vt:lpstr>
      <vt:lpstr>Office Theme</vt:lpstr>
      <vt:lpstr>国家基层糖尿病防治管理指南（2022）</vt:lpstr>
      <vt:lpstr>PowerPoint Presentation</vt:lpstr>
      <vt:lpstr>PowerPoint Presentation</vt:lpstr>
      <vt:lpstr>基层糖尿病健康管理流程图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2024-09-26T11:31:18.506</cp:lastPrinted>
  <dcterms:created xsi:type="dcterms:W3CDTF">2024-09-26T03:31:18Z</dcterms:created>
  <dcterms:modified xsi:type="dcterms:W3CDTF">2024-09-26T03:31:24Z</dcterms:modified>
</cp:coreProperties>
</file>