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8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Sans Demibold" panose="00000700000000000000" charset="-122"/>
              <a:ea typeface="MiSans Demibold" panose="00000700000000000000" charset="-122"/>
              <a:sym typeface="MiSans" panose="00000500000000000000" charset="-122"/>
            </a:endParaRPr>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slideMaster" Target="../slideMasters/slideMaster2.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9B4F33-0750-4741-8BA0-5D67EA5F88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64ED91-17F0-46AA-B392-4F1B2149F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A11DD4-CDC3-4503-AB45-4AA9DFA2E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40126C-3FE2-4066-AD17-0FDC821935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D3BB9C-D03B-49ED-BE8B-FFACBDB363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143A4D-6200-4C9C-8AED-2FFD4EDCDA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C678F0-47B4-4BF8-9AC1-5BFA34C528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9B5E0C-E256-4403-A96B-C12562BAE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A96A4C-7B6D-4BD2-B2FA-B95AA3F761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BC56D-B7FE-43D3-AF70-507FA9B3C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11A9D-4CD0-4536-98CA-BAA0D572B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a:latin typeface="MiSans Normal"/>
              <a:ea typeface="MiSans Normal"/>
              <a:cs typeface="MiSans Normal" panose="00000500000000000000" charset="-122"/>
              <a:sym typeface="MiSans Normal"/>
            </a:endParaRPr>
          </a:p>
        </p:txBody>
      </p:sp>
      <p:sp>
        <p:nvSpPr>
          <p:cNvPr id="9" name="署名"/>
          <p:cNvSpPr txBox="1">
            <a:spLocks noGrp="1"/>
          </p:cNvSpPr>
          <p:nvPr>
            <p:ph type="body" idx="4"/>
            <p:custDataLst>
              <p:tags r:id="rId9"/>
            </p:custDataLst>
          </p:nvPr>
        </p:nvSpPr>
        <p:spPr>
          <a:xfrm>
            <a:off x="8372475" y="5662930"/>
            <a:ext cx="2663825"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单击此处编辑母版文本样式</a:t>
            </a:r>
            <a:endParaRPr>
              <a:sym typeface="+mn-ea"/>
            </a:endParaRPr>
          </a:p>
        </p:txBody>
      </p:sp>
      <p:sp>
        <p:nvSpPr>
          <p:cNvPr id="8" name="副标题"/>
          <p:cNvSpPr txBox="1">
            <a:spLocks noGrp="1"/>
          </p:cNvSpPr>
          <p:nvPr>
            <p:ph type="body" idx="3" hasCustomPrompt="1"/>
            <p:custDataLst>
              <p:tags r:id="rId10"/>
            </p:custDataLst>
          </p:nvPr>
        </p:nvSpPr>
        <p:spPr>
          <a:xfrm>
            <a:off x="2961315" y="1537970"/>
            <a:ext cx="8074986" cy="947420"/>
          </a:xfrm>
          <a:prstGeom prst="rect">
            <a:avLst/>
          </a:prstGeom>
          <a:noFill/>
        </p:spPr>
        <p:txBody>
          <a:bodyPr vert="horz" wrap="square" lIns="0" tIns="0" rIns="0" bIns="0" rtlCol="0" anchor="b" anchorCtr="0">
            <a:normAutofit/>
          </a:bodyPr>
          <a:lstStyle>
            <a:lvl1pPr marL="0" marR="0" lvl="0" algn="r"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tx1">
                    <a:lumMod val="65000"/>
                    <a:lumOff val="35000"/>
                  </a:schemeClr>
                </a:solidFill>
                <a:latin typeface="+mj-ea"/>
                <a:ea typeface="+mj-ea"/>
                <a:cs typeface="MiSans Normal" panose="00000500000000000000" charset="-122"/>
                <a:sym typeface="MiSans Normal"/>
              </a:defRPr>
            </a:lvl1pPr>
          </a:lstStyle>
          <a:p>
            <a:pPr lvl="0" algn="r">
              <a:buClrTx/>
              <a:buSzTx/>
              <a:buFontTx/>
            </a:pPr>
            <a:r>
              <a:rPr err="1">
                <a:sym typeface="+mn-ea"/>
              </a:rPr>
              <a:t>单击此处编辑母版副标题样式</a:t>
            </a:r>
            <a:endParaRPr>
              <a:sym typeface="+mn-ea"/>
            </a:endParaRPr>
          </a:p>
        </p:txBody>
      </p:sp>
      <p:sp>
        <p:nvSpPr>
          <p:cNvPr id="7" name="标题"/>
          <p:cNvSpPr txBox="1">
            <a:spLocks noGrp="1"/>
          </p:cNvSpPr>
          <p:nvPr>
            <p:ph type="title" idx="2" hasCustomPrompt="1"/>
            <p:custDataLst>
              <p:tags r:id="rId11"/>
            </p:custDataLst>
          </p:nvPr>
        </p:nvSpPr>
        <p:spPr>
          <a:xfrm>
            <a:off x="2961315" y="2626360"/>
            <a:ext cx="8074986" cy="196024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2"/>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4"/>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8"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200"/>
              </a:spcBef>
              <a:spcAft>
                <a:spcPct val="0"/>
              </a:spcAft>
            </a:pPr>
            <a:r>
              <a:rPr>
                <a:sym typeface="+mn-ea"/>
              </a:rPr>
              <a:t>单击此处编辑母版文本样式</a:t>
            </a:r>
            <a:endParaRPr>
              <a:sym typeface="+mn-ea"/>
            </a:endParaRPr>
          </a:p>
          <a:p>
            <a:pPr lvl="1">
              <a:spcBef>
                <a:spcPts val="200"/>
              </a:spcBef>
              <a:spcAft>
                <a:spcPct val="0"/>
              </a:spcAft>
            </a:pPr>
            <a:r>
              <a:rPr err="1">
                <a:sym typeface="+mn-ea"/>
              </a:rPr>
              <a:t>第二级</a:t>
            </a:r>
            <a:endParaRPr>
              <a:sym typeface="+mn-ea"/>
            </a:endParaRPr>
          </a:p>
          <a:p>
            <a:pPr lvl="2">
              <a:spcBef>
                <a:spcPts val="200"/>
              </a:spcBef>
              <a:spcAft>
                <a:spcPct val="0"/>
              </a:spcAft>
            </a:pPr>
            <a:r>
              <a:rPr err="1">
                <a:sym typeface="+mn-ea"/>
              </a:rPr>
              <a:t>第三级</a:t>
            </a:r>
            <a:endParaRPr>
              <a:sym typeface="+mn-ea"/>
            </a:endParaRPr>
          </a:p>
          <a:p>
            <a:pPr lvl="3">
              <a:spcBef>
                <a:spcPts val="200"/>
              </a:spcBef>
              <a:spcAft>
                <a:spcPct val="0"/>
              </a:spcAft>
            </a:pPr>
            <a:r>
              <a:rPr err="1">
                <a:sym typeface="+mn-ea"/>
              </a:rPr>
              <a:t>第四级</a:t>
            </a:r>
            <a:endParaRPr>
              <a:sym typeface="+mn-ea"/>
            </a:endParaRPr>
          </a:p>
          <a:p>
            <a:pPr lvl="4">
              <a:spcBef>
                <a:spcPts val="200"/>
              </a:spcBef>
              <a:spcAft>
                <a:spcPct val="0"/>
              </a:spcAft>
            </a:pPr>
            <a:r>
              <a:rPr err="1">
                <a:sym typeface="+mn-ea"/>
              </a:rPr>
              <a:t>第五级</a:t>
            </a:r>
            <a:endParaRPr>
              <a:sym typeface="+mn-ea"/>
            </a:endParaRPr>
          </a:p>
        </p:txBody>
      </p:sp>
      <p:sp>
        <p:nvSpPr>
          <p:cNvPr id="7"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2" name="图片 11"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1" name="矩形 10"/>
          <p:cNvSpPr/>
          <p:nvPr>
            <p:custDataLst>
              <p:tags r:id="rId3"/>
            </p:custDataLst>
          </p:nvPr>
        </p:nvSpPr>
        <p:spPr>
          <a:xfrm>
            <a:off x="-1" y="0"/>
            <a:ext cx="4308953"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 name="矩形 9"/>
          <p:cNvSpPr/>
          <p:nvPr>
            <p:custDataLst>
              <p:tags r:id="rId4"/>
            </p:custDataLst>
          </p:nvPr>
        </p:nvSpPr>
        <p:spPr>
          <a:xfrm>
            <a:off x="603336" y="1125538"/>
            <a:ext cx="7263009" cy="4786747"/>
          </a:xfrm>
          <a:prstGeom prst="rect">
            <a:avLst/>
          </a:prstGeom>
          <a:solidFill>
            <a:schemeClr val="accent1">
              <a:lumMod val="20000"/>
              <a:lumOff val="80000"/>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9" name="矩形 8"/>
          <p:cNvSpPr/>
          <p:nvPr>
            <p:custDataLst>
              <p:tags r:id="rId5"/>
            </p:custDataLst>
          </p:nvPr>
        </p:nvSpPr>
        <p:spPr>
          <a:xfrm>
            <a:off x="826716" y="1012803"/>
            <a:ext cx="7928977" cy="4999690"/>
          </a:xfrm>
          <a:prstGeom prst="rect">
            <a:avLst/>
          </a:prstGeom>
          <a:solidFill>
            <a:schemeClr val="bg1"/>
          </a:solidFill>
          <a:ln>
            <a:noFill/>
            <a:prstDash val="solid"/>
          </a:ln>
          <a:effectLst>
            <a:outerShdw blurRad="177800" dist="88900" dir="120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内容占位符 7"/>
          <p:cNvSpPr>
            <a:spLocks noGrp="1"/>
          </p:cNvSpPr>
          <p:nvPr>
            <p:ph idx="3"/>
            <p:custDataLst>
              <p:tags r:id="rId6"/>
            </p:custDataLst>
          </p:nvPr>
        </p:nvSpPr>
        <p:spPr>
          <a:xfrm>
            <a:off x="826768" y="995679"/>
            <a:ext cx="7927975" cy="5017135"/>
          </a:xfrm>
          <a:prstGeom prst="rect">
            <a:avLst/>
          </a:prstGeom>
        </p:spPr>
        <p:txBody>
          <a:bodyPr/>
          <a:lstStyle>
            <a:lvl1pPr>
              <a:defRPr>
                <a:latin typeface="MiSans Normal"/>
                <a:ea typeface="MiSans Normal"/>
                <a:sym typeface="MiSans Normal"/>
              </a:defRPr>
            </a:lvl1pPr>
          </a:lstStyle>
          <a:p>
            <a:pPr algn="ctr"/>
            <a:endParaRPr lang="zh-CN" altLang="en-US"/>
          </a:p>
        </p:txBody>
      </p:sp>
      <p:sp>
        <p:nvSpPr>
          <p:cNvPr id="7" name="副标题"/>
          <p:cNvSpPr txBox="1">
            <a:spLocks noGrp="1"/>
          </p:cNvSpPr>
          <p:nvPr>
            <p:ph type="body" idx="2" hasCustomPrompt="1"/>
            <p:custDataLst>
              <p:tags r:id="rId7"/>
            </p:custDataLst>
          </p:nvPr>
        </p:nvSpPr>
        <p:spPr>
          <a:xfrm>
            <a:off x="9347835" y="1012825"/>
            <a:ext cx="2010410" cy="450215"/>
          </a:xfrm>
          <a:prstGeom prst="rect">
            <a:avLst/>
          </a:prstGeom>
          <a:noFill/>
        </p:spPr>
        <p:txBody>
          <a:bodyPr wrap="square" lIns="0" tIns="0" rIns="71755" bIns="0" rtlCol="0" anchor="b" anchorCtr="0">
            <a:normAutofit/>
          </a:bodyPr>
          <a:lstStyle>
            <a:lvl1pPr marL="0" marR="0" algn="r" defTabSz="914400" rtl="0" eaLnBrk="1" fontAlgn="auto" latinLnBrk="0" hangingPunct="1">
              <a:lnSpc>
                <a:spcPct val="100000"/>
              </a:lnSpc>
              <a:buClrTx/>
              <a:buSzTx/>
              <a:buFontTx/>
              <a:buNone/>
              <a:defRPr kumimoji="0" lang="en-US" altLang="zh-CN" sz="1600" b="1" i="0" u="none" strike="noStrike" kern="1200" cap="none" spc="0" normalizeH="0" baseline="0" noProof="1">
                <a:solidFill>
                  <a:schemeClr val="tx1">
                    <a:lumMod val="75000"/>
                    <a:lumOff val="25000"/>
                  </a:schemeClr>
                </a:solidFill>
                <a:uFillTx/>
                <a:latin typeface="+mj-ea"/>
                <a:ea typeface="+mj-ea"/>
                <a:cs typeface="MiSans Normal" panose="00000500000000000000" charset="-122"/>
                <a:sym typeface="MiSans Normal"/>
              </a:defRPr>
            </a:lvl1pPr>
          </a:lstStyle>
          <a:p>
            <a:pPr lvl="0" algn="r"/>
            <a:r>
              <a:rPr err="1">
                <a:sym typeface="+mn-ea"/>
              </a:rPr>
              <a:t>单击此处编辑副标题</a:t>
            </a:r>
            <a:endParaRPr>
              <a:sym typeface="+mn-ea"/>
            </a:endParaRPr>
          </a:p>
        </p:txBody>
      </p:sp>
      <p:sp>
        <p:nvSpPr>
          <p:cNvPr id="6" name="标题"/>
          <p:cNvSpPr txBox="1">
            <a:spLocks noGrp="1"/>
          </p:cNvSpPr>
          <p:nvPr>
            <p:ph type="title" idx="1" hasCustomPrompt="1"/>
            <p:custDataLst>
              <p:tags r:id="rId8"/>
            </p:custDataLst>
          </p:nvPr>
        </p:nvSpPr>
        <p:spPr>
          <a:xfrm>
            <a:off x="9347835" y="1503680"/>
            <a:ext cx="2010410" cy="100520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a:sym typeface="+mn-ea"/>
              </a:rPr>
              <a:t>标题</a:t>
            </a:r>
            <a:endParaRPr>
              <a:sym typeface="+mn-ea"/>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9" name="图片 8"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8" name="节编号"/>
          <p:cNvSpPr txBox="1">
            <a:spLocks noGrp="1"/>
          </p:cNvSpPr>
          <p:nvPr>
            <p:ph type="body" idx="6" hasCustomPrompt="1"/>
            <p:custDataLst>
              <p:tags r:id="rId3"/>
            </p:custDataLst>
          </p:nvPr>
        </p:nvSpPr>
        <p:spPr>
          <a:xfrm>
            <a:off x="3124200" y="1438275"/>
            <a:ext cx="1717040" cy="3496945"/>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en-US" altLang="zh-CN"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err="1">
                <a:sym typeface="+mn-ea"/>
              </a:rPr>
              <a:t>编号</a:t>
            </a:r>
            <a:endParaRPr>
              <a:sym typeface="+mn-ea"/>
            </a:endParaRPr>
          </a:p>
        </p:txBody>
      </p:sp>
      <p:sp>
        <p:nvSpPr>
          <p:cNvPr id="7" name="标题"/>
          <p:cNvSpPr txBox="1">
            <a:spLocks noGrp="1"/>
          </p:cNvSpPr>
          <p:nvPr>
            <p:ph type="title" idx="5" hasCustomPrompt="1"/>
            <p:custDataLst>
              <p:tags r:id="rId4"/>
            </p:custDataLst>
          </p:nvPr>
        </p:nvSpPr>
        <p:spPr>
          <a:xfrm>
            <a:off x="5201920" y="1438275"/>
            <a:ext cx="5602605" cy="3496945"/>
          </a:xfrm>
          <a:prstGeom prst="rect">
            <a:avLst/>
          </a:prstGeom>
          <a:noFill/>
        </p:spPr>
        <p:txBody>
          <a:bodyPr vert="horz" wrap="square" lIns="0" tIns="0" rIns="0" bIns="0" rtlCol="0" anchor="ctr" anchorCtr="0">
            <a:normAutofit/>
          </a:bodyPr>
          <a:lstStyle>
            <a:lvl1pPr marL="0" marR="0" lvl="0" algn="just"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just">
              <a:lnSpc>
                <a:spcPct val="100000"/>
              </a:lnSpc>
              <a:buClrTx/>
              <a:buSzTx/>
              <a:buFontTx/>
            </a:pPr>
            <a:r>
              <a:rPr>
                <a:sym typeface="+mn-ea"/>
              </a:rPr>
              <a:t>单击此处编辑标题</a:t>
            </a:r>
            <a:endParaRPr>
              <a:sym typeface="+mn-ea"/>
            </a:endParaRPr>
          </a:p>
        </p:txBody>
      </p:sp>
      <p:sp>
        <p:nvSpPr>
          <p:cNvPr id="44" name="矩形 43"/>
          <p:cNvSpPr/>
          <p:nvPr>
            <p:custDataLst>
              <p:tags r:id="rId5"/>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6"/>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7"/>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8"/>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0" name="正文"/>
          <p:cNvSpPr txBox="1">
            <a:spLocks noGrp="1"/>
          </p:cNvSpPr>
          <p:nvPr>
            <p:ph idx="3"/>
            <p:custDataLst>
              <p:tags r:id="rId3"/>
            </p:custDataLst>
          </p:nvPr>
        </p:nvSpPr>
        <p:spPr>
          <a:xfrm>
            <a:off x="640080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pPr>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2"/>
            <p:custDataLst>
              <p:tags r:id="rId4"/>
            </p:custDataLst>
          </p:nvPr>
        </p:nvSpPr>
        <p:spPr>
          <a:xfrm>
            <a:off x="60833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1"/>
            <p:custDataLst>
              <p:tags r:id="rId5"/>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7" name="灯片编号占位符 6"/>
          <p:cNvSpPr>
            <a:spLocks noGrp="1"/>
          </p:cNvSpPr>
          <p:nvPr>
            <p:ph type="sldNum" sz="quarter" idx="12"/>
            <p:custDataLst>
              <p:tags r:id="rId8"/>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4"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4"/>
            </p:custDataLst>
          </p:nvPr>
        </p:nvSpPr>
        <p:spPr>
          <a:xfrm>
            <a:off x="6235065"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2"/>
            <p:custDataLst>
              <p:tags r:id="rId6"/>
            </p:custDataLst>
          </p:nvPr>
        </p:nvSpPr>
        <p:spPr>
          <a:xfrm>
            <a:off x="608330"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7"/>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9" name="灯片编号占位符 8"/>
          <p:cNvSpPr>
            <a:spLocks noGrp="1"/>
          </p:cNvSpPr>
          <p:nvPr>
            <p:ph type="sldNum" sz="quarter" idx="12"/>
            <p:custDataLst>
              <p:tags r:id="rId10"/>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6" name="标题"/>
          <p:cNvSpPr txBox="1">
            <a:spLocks noGrp="1"/>
          </p:cNvSpPr>
          <p:nvPr>
            <p:ph type="title" idx="1"/>
            <p:custDataLst>
              <p:tags r:id="rId3"/>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2" name="日期占位符 1"/>
          <p:cNvSpPr>
            <a:spLocks noGrp="1"/>
          </p:cNvSpPr>
          <p:nvPr>
            <p:ph type="dt" sz="half" idx="10"/>
            <p:custDataLst>
              <p:tags r:id="rId3"/>
            </p:custDataLst>
          </p:nvPr>
        </p:nvSpPr>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lvl1pPr>
              <a:defRPr>
                <a:latin typeface="MiSans Normal"/>
                <a:ea typeface="MiSans Normal"/>
                <a:sym typeface="MiSans Normal"/>
              </a:defRPr>
            </a:lvl1pPr>
          </a:lstStyle>
          <a:p>
            <a:endParaRPr lang="zh-CN" altLang="en-US"/>
          </a:p>
        </p:txBody>
      </p:sp>
      <p:sp>
        <p:nvSpPr>
          <p:cNvPr id="4" name="灯片编号占位符 3"/>
          <p:cNvSpPr>
            <a:spLocks noGrp="1"/>
          </p:cNvSpPr>
          <p:nvPr>
            <p:ph type="sldNum" sz="quarter" idx="12"/>
            <p:custDataLst>
              <p:tags r:id="rId5"/>
            </p:custDataLst>
          </p:nvPr>
        </p:nvSpPr>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副标题"/>
          <p:cNvSpPr txBox="1">
            <a:spLocks noGrp="1"/>
          </p:cNvSpPr>
          <p:nvPr>
            <p:ph type="body" idx="2" hasCustomPrompt="1"/>
            <p:custDataLst>
              <p:tags r:id="rId3"/>
            </p:custDataLst>
          </p:nvPr>
        </p:nvSpPr>
        <p:spPr>
          <a:xfrm>
            <a:off x="608330" y="1290955"/>
            <a:ext cx="10968990" cy="37084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600" b="1" i="0" u="none" strike="noStrike" kern="1200" cap="none" spc="300" normalizeH="0" baseline="0" noProof="1">
                <a:solidFill>
                  <a:schemeClr val="tx1">
                    <a:lumMod val="75000"/>
                    <a:lumOff val="25000"/>
                  </a:schemeClr>
                </a:solidFill>
                <a:latin typeface="+mj-ea"/>
                <a:ea typeface="+mj-ea"/>
                <a:cs typeface="MiSans Normal" panose="00000500000000000000" charset="-122"/>
                <a:sym typeface="MiSans Normal"/>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署名"/>
          <p:cNvSpPr txBox="1">
            <a:spLocks noGrp="1"/>
          </p:cNvSpPr>
          <p:nvPr>
            <p:ph type="body" idx="3" hasCustomPrompt="1"/>
            <p:custDataLst>
              <p:tags r:id="rId9"/>
            </p:custDataLst>
          </p:nvPr>
        </p:nvSpPr>
        <p:spPr>
          <a:xfrm>
            <a:off x="8910955" y="5662930"/>
            <a:ext cx="2125980"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单击此处编辑文本</a:t>
            </a:r>
            <a:endParaRPr>
              <a:sym typeface="+mn-ea"/>
            </a:endParaRPr>
          </a:p>
        </p:txBody>
      </p:sp>
      <p:sp>
        <p:nvSpPr>
          <p:cNvPr id="7" name="标题"/>
          <p:cNvSpPr txBox="1">
            <a:spLocks noGrp="1"/>
          </p:cNvSpPr>
          <p:nvPr>
            <p:ph type="title" idx="2" hasCustomPrompt="1"/>
            <p:custDataLst>
              <p:tags r:id="rId10"/>
            </p:custDataLst>
          </p:nvPr>
        </p:nvSpPr>
        <p:spPr>
          <a:xfrm>
            <a:off x="4410075" y="1772920"/>
            <a:ext cx="6626860" cy="2540000"/>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zh-CN" altLang="en-US" sz="58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1"/>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3"/>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13"/>
            </p:custDataLst>
          </p:nvPr>
        </p:nvPicPr>
        <p:blipFill>
          <a:blip r:embed="rId12">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3" name="日期占位符 2"/>
          <p:cNvSpPr>
            <a:spLocks noGrp="1"/>
          </p:cNvSpPr>
          <p:nvPr>
            <p:ph type="dt" sz="half" idx="10"/>
            <p:custDataLst>
              <p:tags r:id="rId14"/>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6"/>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21"/>
            <p:custDataLst>
              <p:tags r:id="rId17"/>
            </p:custDataLst>
          </p:nvPr>
        </p:nvSpPr>
        <p:spPr>
          <a:xfrm>
            <a:off x="608965" y="1535185"/>
            <a:ext cx="10968355" cy="4641778"/>
          </a:xfrm>
          <a:prstGeom prst="rect">
            <a:avLst/>
          </a:prstGeom>
          <a:ln>
            <a:noFill/>
            <a:prstDash val="sysDash"/>
          </a:ln>
        </p:spPr>
        <p:txBody>
          <a:bodyPr vert="horz" lIns="90000" tIns="46800" rIns="90000" bIns="46800" rtlCol="0">
            <a:normAutofit/>
          </a:bodyPr>
          <a:lstStyle/>
          <a:p>
            <a:pPr marR="0" lvl="0" fontAlgn="auto">
              <a:lnSpc>
                <a:spcPct val="130000"/>
              </a:lnSpc>
              <a:spcBef>
                <a:spcPts val="200"/>
              </a:spcBef>
              <a:spcAft>
                <a:spcPct val="0"/>
              </a:spcAft>
              <a:buClrTx/>
              <a:buSzTx/>
              <a:buChar char="●"/>
            </a:pPr>
            <a:r>
              <a:rPr lang="zh-CN" altLang="en-US"/>
              <a:t>单击此处编辑母版文本样式</a:t>
            </a:r>
            <a:endParaRPr lang="zh-CN" altLang="en-US"/>
          </a:p>
          <a:p>
            <a:pPr marR="0" lvl="1" fontAlgn="auto">
              <a:lnSpc>
                <a:spcPct val="120000"/>
              </a:lnSpc>
              <a:spcBef>
                <a:spcPts val="200"/>
              </a:spcBef>
              <a:spcAft>
                <a:spcPct val="0"/>
              </a:spcAft>
              <a:buChar char="●"/>
              <a:tabLst>
                <a:tab pos="1609725"/>
              </a:tabLst>
            </a:pPr>
            <a:r>
              <a:rPr lang="zh-CN" altLang="en-US"/>
              <a:t>二级</a:t>
            </a:r>
            <a:endParaRPr lang="zh-CN" altLang="en-US"/>
          </a:p>
          <a:p>
            <a:pPr marR="0" lvl="2" fontAlgn="auto">
              <a:lnSpc>
                <a:spcPct val="120000"/>
              </a:lnSpc>
              <a:spcBef>
                <a:spcPts val="200"/>
              </a:spcBef>
              <a:spcAft>
                <a:spcPct val="0"/>
              </a:spcAft>
              <a:buChar char="●"/>
            </a:pPr>
            <a:r>
              <a:rPr lang="zh-CN" altLang="en-US"/>
              <a:t>三级</a:t>
            </a:r>
            <a:endParaRPr lang="zh-CN" altLang="en-US"/>
          </a:p>
          <a:p>
            <a:pPr marR="0" lvl="3" fontAlgn="auto">
              <a:lnSpc>
                <a:spcPct val="120000"/>
              </a:lnSpc>
              <a:spcBef>
                <a:spcPts val="200"/>
              </a:spcBef>
              <a:spcAft>
                <a:spcPct val="0"/>
              </a:spcAft>
              <a:buFont typeface="Wingdings" panose="05000000000000000000" charset="0"/>
              <a:buChar char=""/>
            </a:pPr>
            <a:r>
              <a:rPr lang="zh-CN" altLang="en-US"/>
              <a:t>四级</a:t>
            </a:r>
            <a:endParaRPr lang="zh-CN" altLang="en-US"/>
          </a:p>
          <a:p>
            <a:pPr marR="0" lvl="4" fontAlgn="auto">
              <a:lnSpc>
                <a:spcPct val="120000"/>
              </a:lnSpc>
              <a:spcBef>
                <a:spcPts val="200"/>
              </a:spcBef>
              <a:spcAft>
                <a:spcPct val="0"/>
              </a:spcAft>
            </a:pPr>
            <a:r>
              <a:rPr lang="zh-CN" altLang="en-US"/>
              <a:t>五级</a:t>
            </a:r>
            <a:endParaRPr lang="zh-CN" altLang="en-US"/>
          </a:p>
        </p:txBody>
      </p:sp>
      <p:sp>
        <p:nvSpPr>
          <p:cNvPr id="7" name="标题占位符 6"/>
          <p:cNvSpPr>
            <a:spLocks noGrp="1"/>
          </p:cNvSpPr>
          <p:nvPr>
            <p:ph type="title"/>
            <p:custDataLst>
              <p:tags r:id="rId18"/>
            </p:custDataLst>
          </p:nvPr>
        </p:nvSpPr>
        <p:spPr>
          <a:xfrm>
            <a:off x="608965" y="619911"/>
            <a:ext cx="10968355" cy="7358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19"/>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1"/>
          </a:solidFill>
          <a:latin typeface="+mj-ea"/>
          <a:ea typeface="+mj-ea"/>
          <a:cs typeface="MiSans Heavy" panose="00000a00000000000000" charset="-122"/>
          <a:sym typeface="MiSans Normal"/>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n-cs"/>
          <a:sym typeface="MiSans Normal"/>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n-ea"/>
          <a:ea typeface="+mn-ea"/>
          <a:cs typeface="+mn-cs"/>
          <a:sym typeface="MiSans Normal"/>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lumMod val="65000"/>
              <a:lumOff val="35000"/>
            </a:schemeClr>
          </a:solidFill>
          <a:uFillTx/>
          <a:latin typeface="+mn-ea"/>
          <a:ea typeface="+mn-ea"/>
          <a:cs typeface="+mn-cs"/>
          <a:sym typeface="MiSans Normal"/>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14" Type="http://schemas.openxmlformats.org/officeDocument/2006/relationships/tags" Target="../tags/tag132.xml" /><Relationship Id="rId15" Type="http://schemas.openxmlformats.org/officeDocument/2006/relationships/tags" Target="../tags/tag133.xml" /><Relationship Id="rId16" Type="http://schemas.openxmlformats.org/officeDocument/2006/relationships/tags" Target="../tags/tag134.xml" /><Relationship Id="rId17" Type="http://schemas.openxmlformats.org/officeDocument/2006/relationships/tags" Target="../tags/tag135.xml" /><Relationship Id="rId18" Type="http://schemas.openxmlformats.org/officeDocument/2006/relationships/tags" Target="../tags/tag136.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tags" Target="../tags/tag137.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24" Type="http://schemas.openxmlformats.org/officeDocument/2006/relationships/tags" Target="../tags/tag159.xml" /><Relationship Id="rId25" Type="http://schemas.openxmlformats.org/officeDocument/2006/relationships/tags" Target="../tags/tag160.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14" Type="http://schemas.openxmlformats.org/officeDocument/2006/relationships/tags" Target="../tags/tag173.xml" /><Relationship Id="rId15" Type="http://schemas.openxmlformats.org/officeDocument/2006/relationships/tags" Target="../tags/tag174.xml" /><Relationship Id="rId16" Type="http://schemas.openxmlformats.org/officeDocument/2006/relationships/tags" Target="../tags/tag175.xml" /><Relationship Id="rId17" Type="http://schemas.openxmlformats.org/officeDocument/2006/relationships/tags" Target="../tags/tag176.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14" Type="http://schemas.openxmlformats.org/officeDocument/2006/relationships/tags" Target="../tags/tag192.xml" /><Relationship Id="rId15" Type="http://schemas.openxmlformats.org/officeDocument/2006/relationships/tags" Target="../tags/tag193.xml" /><Relationship Id="rId16" Type="http://schemas.openxmlformats.org/officeDocument/2006/relationships/tags" Target="../tags/tag194.xml" /><Relationship Id="rId17" Type="http://schemas.openxmlformats.org/officeDocument/2006/relationships/tags" Target="../tags/tag195.xml" /><Relationship Id="rId18" Type="http://schemas.openxmlformats.org/officeDocument/2006/relationships/tags" Target="../tags/tag196.xml" /><Relationship Id="rId19" Type="http://schemas.openxmlformats.org/officeDocument/2006/relationships/tags" Target="../tags/tag197.xml" /><Relationship Id="rId2" Type="http://schemas.openxmlformats.org/officeDocument/2006/relationships/tags" Target="../tags/tag180.xml" /><Relationship Id="rId20" Type="http://schemas.openxmlformats.org/officeDocument/2006/relationships/tags" Target="../tags/tag198.xml" /><Relationship Id="rId21" Type="http://schemas.openxmlformats.org/officeDocument/2006/relationships/tags" Target="../tags/tag199.xml" /><Relationship Id="rId22" Type="http://schemas.openxmlformats.org/officeDocument/2006/relationships/tags" Target="../tags/tag200.xml" /><Relationship Id="rId23" Type="http://schemas.openxmlformats.org/officeDocument/2006/relationships/tags" Target="../tags/tag201.xml" /><Relationship Id="rId24" Type="http://schemas.openxmlformats.org/officeDocument/2006/relationships/tags" Target="../tags/tag202.xml" /><Relationship Id="rId25" Type="http://schemas.openxmlformats.org/officeDocument/2006/relationships/tags" Target="../tags/tag203.xml" /><Relationship Id="rId26" Type="http://schemas.openxmlformats.org/officeDocument/2006/relationships/tags" Target="../tags/tag204.xml" /><Relationship Id="rId27" Type="http://schemas.openxmlformats.org/officeDocument/2006/relationships/tags" Target="../tags/tag205.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20" Type="http://schemas.openxmlformats.org/officeDocument/2006/relationships/tags" Target="../tags/tag224.xml" /><Relationship Id="rId21" Type="http://schemas.openxmlformats.org/officeDocument/2006/relationships/tags" Target="../tags/tag225.xml" /><Relationship Id="rId22" Type="http://schemas.openxmlformats.org/officeDocument/2006/relationships/tags" Target="../tags/tag226.xml" /><Relationship Id="rId23" Type="http://schemas.openxmlformats.org/officeDocument/2006/relationships/tags" Target="../tags/tag227.xml" /><Relationship Id="rId24" Type="http://schemas.openxmlformats.org/officeDocument/2006/relationships/tags" Target="../tags/tag228.xml" /><Relationship Id="rId25" Type="http://schemas.openxmlformats.org/officeDocument/2006/relationships/tags" Target="../tags/tag229.xml" /><Relationship Id="rId26" Type="http://schemas.openxmlformats.org/officeDocument/2006/relationships/tags" Target="../tags/tag230.xml" /><Relationship Id="rId27" Type="http://schemas.openxmlformats.org/officeDocument/2006/relationships/tags" Target="../tags/tag231.xml" /><Relationship Id="rId28" Type="http://schemas.openxmlformats.org/officeDocument/2006/relationships/tags" Target="../tags/tag232.xml" /><Relationship Id="rId29" Type="http://schemas.openxmlformats.org/officeDocument/2006/relationships/tags" Target="../tags/tag233.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tags" Target="../tags/tag246.xml" /><Relationship Id="rId15" Type="http://schemas.openxmlformats.org/officeDocument/2006/relationships/tags" Target="../tags/tag247.xml" /><Relationship Id="rId16" Type="http://schemas.openxmlformats.org/officeDocument/2006/relationships/tags" Target="../tags/tag248.xml" /><Relationship Id="rId17" Type="http://schemas.openxmlformats.org/officeDocument/2006/relationships/tags" Target="../tags/tag249.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tags" Target="../tags/tag277.xml" /><Relationship Id="rId15" Type="http://schemas.openxmlformats.org/officeDocument/2006/relationships/tags" Target="../tags/tag278.xml" /><Relationship Id="rId16" Type="http://schemas.openxmlformats.org/officeDocument/2006/relationships/tags" Target="../tags/tag279.xml" /><Relationship Id="rId17" Type="http://schemas.openxmlformats.org/officeDocument/2006/relationships/tags" Target="../tags/tag280.xml" /><Relationship Id="rId18" Type="http://schemas.openxmlformats.org/officeDocument/2006/relationships/tags" Target="../tags/tag281.xml" /><Relationship Id="rId19" Type="http://schemas.openxmlformats.org/officeDocument/2006/relationships/tags" Target="../tags/tag282.xml" /><Relationship Id="rId2" Type="http://schemas.openxmlformats.org/officeDocument/2006/relationships/tags" Target="../tags/tag265.xml" /><Relationship Id="rId20" Type="http://schemas.openxmlformats.org/officeDocument/2006/relationships/tags" Target="../tags/tag283.xml" /><Relationship Id="rId21" Type="http://schemas.openxmlformats.org/officeDocument/2006/relationships/tags" Target="../tags/tag284.xml" /><Relationship Id="rId22" Type="http://schemas.openxmlformats.org/officeDocument/2006/relationships/tags" Target="../tags/tag28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050301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4"/>
            <p:custDataLst>
              <p:tags r:id="rId3"/>
            </p:custDataLst>
          </p:nvPr>
        </p:nvSpPr>
        <p:spPr/>
        <p:txBody>
          <a:bodyPr/>
          <a:lstStyle/>
          <a:p>
            <a:r>
              <a:rPr lang="zh-CN" altLang="en-US"/>
              <a:t>汇报人：_</a:t>
            </a:r>
            <a:endParaRPr lang="zh-CN" altLang="en-US"/>
          </a:p>
        </p:txBody>
      </p:sp>
      <p:sp>
        <p:nvSpPr>
          <p:cNvPr id="6" name="文本占位符 5"/>
          <p:cNvSpPr>
            <a:spLocks noGrp="1"/>
          </p:cNvSpPr>
          <p:nvPr>
            <p:ph type="body" idx="3"/>
            <p:custDataLst>
              <p:tags r:id="rId4"/>
            </p:custDataLst>
          </p:nvPr>
        </p:nvSpPr>
        <p:spPr/>
        <p:txBody>
          <a:bodyPr/>
          <a:lstStyle/>
          <a:p>
            <a:r>
              <a:rPr lang="zh-CN" altLang="en-US">
                <a:latin typeface="+mj-ea"/>
                <a:ea typeface="+mj-ea"/>
              </a:rPr>
              <a:t>Simple &amp; Creative</a:t>
            </a:r>
            <a:endParaRPr lang="zh-CN" altLang="en-US">
              <a:latin typeface="+mj-ea"/>
              <a:ea typeface="+mj-ea"/>
            </a:endParaRPr>
          </a:p>
        </p:txBody>
      </p:sp>
      <p:sp>
        <p:nvSpPr>
          <p:cNvPr id="7" name="标题 6"/>
          <p:cNvSpPr>
            <a:spLocks noGrp="1"/>
          </p:cNvSpPr>
          <p:nvPr>
            <p:ph type="title" idx="2"/>
            <p:custDataLst>
              <p:tags r:id="rId5"/>
            </p:custDataLst>
          </p:nvPr>
        </p:nvSpPr>
        <p:spPr/>
        <p:txBody>
          <a:bodyPr/>
          <a:lstStyle/>
          <a:p>
            <a:r>
              <a:rPr lang="zh-CN" altLang="en-US">
                <a:latin typeface="+mj-ea"/>
                <a:ea typeface="+mj-ea"/>
              </a:rPr>
              <a:t>唇部二度腐蚀伤的查房</a:t>
            </a:r>
            <a:endParaRPr lang="zh-CN" altLang="en-US">
              <a:latin typeface="+mj-ea"/>
              <a:ea typeface="+mj-ea"/>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idx="2"/>
            <p:custDataLst>
              <p:tags r:id="rId3"/>
            </p:custDataLst>
          </p:nvPr>
        </p:nvSpPr>
        <p:spPr/>
        <p:txBody>
          <a:bodyPr/>
          <a:lstStyle/>
          <a:p>
            <a:r>
              <a:rPr lang="zh-CN" altLang="en-US"/>
              <a:t>Contents</a:t>
            </a:r>
            <a:endParaRPr lang="zh-CN" altLang="en-US"/>
          </a:p>
        </p:txBody>
      </p:sp>
      <p:sp>
        <p:nvSpPr>
          <p:cNvPr id="9" name="标题 8"/>
          <p:cNvSpPr>
            <a:spLocks noGrp="1"/>
          </p:cNvSpPr>
          <p:nvPr>
            <p:ph type="title" idx="1"/>
            <p:custDataLst>
              <p:tags r:id="rId4"/>
            </p:custDataLst>
          </p:nvPr>
        </p:nvSpPr>
        <p:spPr/>
        <p:txBody>
          <a:bodyPr/>
          <a:lstStyle/>
          <a:p>
            <a:r>
              <a:rPr lang="zh-CN" altLang="en-US"/>
              <a:t>目录</a:t>
            </a:r>
            <a:endParaRPr lang="zh-CN" altLang="en-US"/>
          </a:p>
        </p:txBody>
      </p:sp>
      <p:sp>
        <p:nvSpPr>
          <p:cNvPr id="15" name="序号"/>
          <p:cNvSpPr txBox="1"/>
          <p:nvPr>
            <p:custDataLst>
              <p:tags r:id="rId5"/>
            </p:custDataLst>
          </p:nvPr>
        </p:nvSpPr>
        <p:spPr>
          <a:xfrm>
            <a:off x="7581265" y="153162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01</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6" name="标题"/>
          <p:cNvSpPr txBox="1"/>
          <p:nvPr>
            <p:custDataLst>
              <p:tags r:id="rId6"/>
            </p:custDataLst>
          </p:nvPr>
        </p:nvSpPr>
        <p:spPr>
          <a:xfrm>
            <a:off x="1475740" y="153162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唇部二度腐蚀伤概述</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4" name="直接连接符 23"/>
          <p:cNvCxnSpPr/>
          <p:nvPr>
            <p:custDataLst>
              <p:tags r:id="rId7"/>
            </p:custDataLst>
          </p:nvPr>
        </p:nvCxnSpPr>
        <p:spPr>
          <a:xfrm>
            <a:off x="1475740" y="211264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7" name="序号"/>
          <p:cNvSpPr txBox="1"/>
          <p:nvPr>
            <p:custDataLst>
              <p:tags r:id="rId8"/>
            </p:custDataLst>
          </p:nvPr>
        </p:nvSpPr>
        <p:spPr>
          <a:xfrm>
            <a:off x="7581265" y="323215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03</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9" name="标题"/>
          <p:cNvSpPr txBox="1"/>
          <p:nvPr>
            <p:custDataLst>
              <p:tags r:id="rId9"/>
            </p:custDataLst>
          </p:nvPr>
        </p:nvSpPr>
        <p:spPr>
          <a:xfrm>
            <a:off x="1475740" y="323215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护理诊断</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0" name="直接连接符 19"/>
          <p:cNvCxnSpPr/>
          <p:nvPr>
            <p:custDataLst>
              <p:tags r:id="rId10"/>
            </p:custDataLst>
          </p:nvPr>
        </p:nvCxnSpPr>
        <p:spPr>
          <a:xfrm>
            <a:off x="1475740" y="381317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2" name="序号"/>
          <p:cNvSpPr txBox="1"/>
          <p:nvPr>
            <p:custDataLst>
              <p:tags r:id="rId11"/>
            </p:custDataLst>
          </p:nvPr>
        </p:nvSpPr>
        <p:spPr>
          <a:xfrm>
            <a:off x="7581265" y="408241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04</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25" name="标题"/>
          <p:cNvSpPr txBox="1"/>
          <p:nvPr>
            <p:custDataLst>
              <p:tags r:id="rId12"/>
            </p:custDataLst>
          </p:nvPr>
        </p:nvSpPr>
        <p:spPr>
          <a:xfrm>
            <a:off x="1475740" y="408241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护理措施</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6" name="直接连接符 25"/>
          <p:cNvCxnSpPr/>
          <p:nvPr>
            <p:custDataLst>
              <p:tags r:id="rId13"/>
            </p:custDataLst>
          </p:nvPr>
        </p:nvCxnSpPr>
        <p:spPr>
          <a:xfrm>
            <a:off x="1475740" y="466344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4" name="序号"/>
          <p:cNvSpPr txBox="1"/>
          <p:nvPr>
            <p:custDataLst>
              <p:tags r:id="rId14"/>
            </p:custDataLst>
          </p:nvPr>
        </p:nvSpPr>
        <p:spPr>
          <a:xfrm>
            <a:off x="7581265" y="493268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05</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46" name="标题"/>
          <p:cNvSpPr txBox="1"/>
          <p:nvPr>
            <p:custDataLst>
              <p:tags r:id="rId15"/>
            </p:custDataLst>
          </p:nvPr>
        </p:nvSpPr>
        <p:spPr>
          <a:xfrm>
            <a:off x="1475740" y="493268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健康宣教</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47" name="直接连接符 46"/>
          <p:cNvCxnSpPr/>
          <p:nvPr>
            <p:custDataLst>
              <p:tags r:id="rId16"/>
            </p:custDataLst>
          </p:nvPr>
        </p:nvCxnSpPr>
        <p:spPr>
          <a:xfrm>
            <a:off x="1475740" y="551370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9" name="序号"/>
          <p:cNvSpPr txBox="1"/>
          <p:nvPr>
            <p:custDataLst>
              <p:tags r:id="rId17"/>
            </p:custDataLst>
          </p:nvPr>
        </p:nvSpPr>
        <p:spPr>
          <a:xfrm>
            <a:off x="7581265" y="238188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02</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51" name="标题"/>
          <p:cNvSpPr txBox="1"/>
          <p:nvPr>
            <p:custDataLst>
              <p:tags r:id="rId18"/>
            </p:custDataLst>
          </p:nvPr>
        </p:nvSpPr>
        <p:spPr>
          <a:xfrm>
            <a:off x="1475740" y="238188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病例汇报</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52" name="直接连接符 51"/>
          <p:cNvCxnSpPr/>
          <p:nvPr>
            <p:custDataLst>
              <p:tags r:id="rId19"/>
            </p:custDataLst>
          </p:nvPr>
        </p:nvCxnSpPr>
        <p:spPr>
          <a:xfrm>
            <a:off x="1475740" y="296291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01</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唇部二度腐蚀伤概述</a:t>
            </a:r>
            <a:endParaRPr lang="zh-CN" altLang="en-US">
              <a:latin typeface="+mj-ea"/>
              <a:ea typeface="+mj-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定义和诊断标准</a:t>
            </a:r>
            <a:endParaRPr lang="zh-CN" altLang="en-US"/>
          </a:p>
        </p:txBody>
      </p:sp>
      <p:sp>
        <p:nvSpPr>
          <p:cNvPr id="5" name="Freeform 5"/>
          <p:cNvSpPr/>
          <p:nvPr>
            <p:custDataLst>
              <p:tags r:id="rId2"/>
            </p:custDataLst>
          </p:nvPr>
        </p:nvSpPr>
        <p:spPr bwMode="auto">
          <a:xfrm>
            <a:off x="1056306"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56306"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78897"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39572"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latin typeface="+mn-ea"/>
                <a:sym typeface="+mn-ea"/>
              </a:rPr>
              <a:t>唇部二度腐蚀伤：指唇部皮肤和黏膜受到化学物质或物理因素的损伤，导致皮肤和黏膜出现红肿、疼痛、水疱等症状。</a:t>
            </a:r>
            <a:endParaRPr lang="zh-CN" altLang="en-US" sz="1700" spc="150">
              <a:latin typeface="+mn-ea"/>
              <a:sym typeface="+mn-ea"/>
            </a:endParaRPr>
          </a:p>
        </p:txBody>
      </p:sp>
      <p:sp>
        <p:nvSpPr>
          <p:cNvPr id="17" name="Freeform 5"/>
          <p:cNvSpPr/>
          <p:nvPr>
            <p:custDataLst>
              <p:tags r:id="rId6"/>
            </p:custDataLst>
          </p:nvPr>
        </p:nvSpPr>
        <p:spPr bwMode="auto">
          <a:xfrm>
            <a:off x="3903004"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03004"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26253"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86270"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latin typeface="+mn-ea"/>
                <a:sym typeface="+mn-ea"/>
              </a:rPr>
              <a:t>诊断标准：根据患者的病史、临床表现和实验室检查结果进行诊断，包括皮肤和黏膜的损伤程度、疼痛程度、水疱数量和位置等。</a:t>
            </a:r>
            <a:endParaRPr lang="zh-CN" altLang="en-US" sz="1700" spc="150">
              <a:latin typeface="+mn-ea"/>
              <a:sym typeface="+mn-ea"/>
            </a:endParaRPr>
          </a:p>
        </p:txBody>
      </p:sp>
      <p:sp>
        <p:nvSpPr>
          <p:cNvPr id="24" name="Freeform 5"/>
          <p:cNvSpPr/>
          <p:nvPr>
            <p:custDataLst>
              <p:tags r:id="rId10"/>
            </p:custDataLst>
          </p:nvPr>
        </p:nvSpPr>
        <p:spPr bwMode="auto">
          <a:xfrm>
            <a:off x="6750361"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0361"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2952"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2968" y="3260699"/>
            <a:ext cx="2365836" cy="2988899"/>
          </a:xfrm>
          <a:prstGeom prst="rect">
            <a:avLst/>
          </a:prstGeom>
          <a:noFill/>
        </p:spPr>
        <p:txBody>
          <a:bodyPr wrap="square" rIns="0"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治疗原则：首先应立即停止接触腐蚀性物质，然后进行局部清洗和消毒，防止感染。根据病情，可采用药物治疗、物理治疗或手术治疗等方法。</a:t>
            </a:r>
            <a:endParaRPr lang="zh-CN" altLang="en-US" sz="2400" spc="150">
              <a:latin typeface="+mn-ea"/>
              <a:sym typeface="+mn-ea"/>
            </a:endParaRPr>
          </a:p>
        </p:txBody>
      </p:sp>
      <p:sp>
        <p:nvSpPr>
          <p:cNvPr id="31" name="Freeform 5"/>
          <p:cNvSpPr/>
          <p:nvPr>
            <p:custDataLst>
              <p:tags r:id="rId14"/>
            </p:custDataLst>
          </p:nvPr>
        </p:nvSpPr>
        <p:spPr bwMode="auto">
          <a:xfrm>
            <a:off x="9597059"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597059"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19650"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80324" y="3260699"/>
            <a:ext cx="2365836" cy="2988899"/>
          </a:xfrm>
          <a:prstGeom prst="rect">
            <a:avLst/>
          </a:prstGeom>
          <a:noFill/>
        </p:spPr>
        <p:txBody>
          <a:bodyPr wrap="square" rIns="0"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预后：唇部二度腐蚀伤的预后与损伤程度、治疗方法、患者年龄和健康状况等因素有关。及时、正确的治疗可以减轻症状，缩短病程，降低并发症的发生率。</a:t>
            </a:r>
            <a:endParaRPr lang="zh-CN" altLang="en-US" sz="2400" spc="150">
              <a:latin typeface="+mn-ea"/>
              <a:sym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病因和发病机制</a:t>
            </a:r>
            <a:endParaRPr lang="zh-CN" altLang="en-US"/>
          </a:p>
        </p:txBody>
      </p:sp>
      <p:sp>
        <p:nvSpPr>
          <p:cNvPr id="17" name="任意多边形 16"/>
          <p:cNvSpPr/>
          <p:nvPr>
            <p:custDataLst>
              <p:tags r:id="rId2"/>
            </p:custDataLst>
          </p:nvPr>
        </p:nvSpPr>
        <p:spPr>
          <a:xfrm>
            <a:off x="679107"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4" name="圆角矩形 14"/>
          <p:cNvSpPr/>
          <p:nvPr>
            <p:custDataLst>
              <p:tags r:id="rId3"/>
            </p:custDataLst>
          </p:nvPr>
        </p:nvSpPr>
        <p:spPr>
          <a:xfrm>
            <a:off x="608400" y="1947205"/>
            <a:ext cx="2329139" cy="3731002"/>
          </a:xfrm>
          <a:prstGeom prst="roundRect">
            <a:avLst>
              <a:gd name="adj" fmla="val 5447"/>
            </a:avLst>
          </a:prstGeom>
          <a:solidFill>
            <a:schemeClr val="bg1"/>
          </a:solidFill>
          <a:ln>
            <a:noFill/>
          </a:ln>
          <a:effectLst>
            <a:outerShdw blurRad="304800" dist="76200" dir="2700000" algn="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 name="文本框 4"/>
          <p:cNvSpPr txBox="1"/>
          <p:nvPr>
            <p:custDataLst>
              <p:tags r:id="rId4"/>
            </p:custDataLst>
          </p:nvPr>
        </p:nvSpPr>
        <p:spPr>
          <a:xfrm>
            <a:off x="740897"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化学物质：接触强酸、强碱等化学物质，导致皮肤和黏膜损伤</a:t>
            </a:r>
            <a:endParaRPr lang="zh-CN" altLang="en-US" sz="2000">
              <a:solidFill>
                <a:schemeClr val="tx1"/>
              </a:solidFill>
              <a:uFillTx/>
              <a:latin typeface="+mn-ea"/>
            </a:endParaRPr>
          </a:p>
        </p:txBody>
      </p:sp>
      <p:sp>
        <p:nvSpPr>
          <p:cNvPr id="6" name="圆角矩形 28"/>
          <p:cNvSpPr/>
          <p:nvPr>
            <p:custDataLst>
              <p:tags r:id="rId5"/>
            </p:custDataLst>
          </p:nvPr>
        </p:nvSpPr>
        <p:spPr>
          <a:xfrm>
            <a:off x="608400" y="1947205"/>
            <a:ext cx="2329139" cy="406443"/>
          </a:xfrm>
          <a:prstGeom prst="roundRect">
            <a:avLst>
              <a:gd name="adj" fmla="val 5447"/>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椭圆 6"/>
          <p:cNvSpPr/>
          <p:nvPr>
            <p:custDataLst>
              <p:tags r:id="rId6"/>
            </p:custDataLst>
          </p:nvPr>
        </p:nvSpPr>
        <p:spPr>
          <a:xfrm>
            <a:off x="1679840"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圆角矩形 12"/>
          <p:cNvSpPr/>
          <p:nvPr>
            <p:custDataLst>
              <p:tags r:id="rId7"/>
            </p:custDataLst>
          </p:nvPr>
        </p:nvSpPr>
        <p:spPr>
          <a:xfrm>
            <a:off x="819885" y="2542803"/>
            <a:ext cx="493248" cy="396708"/>
          </a:xfrm>
          <a:prstGeom prst="roundRect">
            <a:avLst/>
          </a:prstGeom>
          <a:solidFill>
            <a:schemeClr val="accent1"/>
          </a:solidFill>
          <a:ln>
            <a:noFill/>
          </a:ln>
          <a:effectLst>
            <a:outerShdw blurRad="114300" dist="25400" dir="2700000" sx="94000" sy="94000" algn="ctr" rotWithShape="0">
              <a:schemeClr val="accent1">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01</a:t>
            </a:r>
            <a:endParaRPr lang="en-US" altLang="zh-CN" b="1">
              <a:latin typeface="+mn-ea"/>
            </a:endParaRPr>
          </a:p>
        </p:txBody>
      </p:sp>
      <p:sp>
        <p:nvSpPr>
          <p:cNvPr id="18" name="任意多边形 17"/>
          <p:cNvSpPr/>
          <p:nvPr>
            <p:custDataLst>
              <p:tags r:id="rId8"/>
            </p:custDataLst>
          </p:nvPr>
        </p:nvSpPr>
        <p:spPr>
          <a:xfrm>
            <a:off x="3542438"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2">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圆角矩形 32"/>
          <p:cNvSpPr/>
          <p:nvPr>
            <p:custDataLst>
              <p:tags r:id="rId9"/>
            </p:custDataLst>
          </p:nvPr>
        </p:nvSpPr>
        <p:spPr>
          <a:xfrm>
            <a:off x="3463450" y="1947205"/>
            <a:ext cx="2329139" cy="3731002"/>
          </a:xfrm>
          <a:prstGeom prst="roundRect">
            <a:avLst>
              <a:gd name="adj" fmla="val 5447"/>
            </a:avLst>
          </a:prstGeom>
          <a:solidFill>
            <a:schemeClr val="bg1"/>
          </a:solidFill>
          <a:ln>
            <a:noFill/>
          </a:ln>
          <a:effectLst>
            <a:outerShdw blurRad="304800" dist="76200" dir="2700000" algn="l" rotWithShape="0">
              <a:schemeClr val="accent2">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 name="文本框 9"/>
          <p:cNvSpPr txBox="1"/>
          <p:nvPr>
            <p:custDataLst>
              <p:tags r:id="rId10"/>
            </p:custDataLst>
          </p:nvPr>
        </p:nvSpPr>
        <p:spPr>
          <a:xfrm>
            <a:off x="3595946"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物理因素：高温、低温、紫外线等物理因素，导致皮肤和黏膜损伤</a:t>
            </a:r>
            <a:endParaRPr lang="zh-CN" altLang="en-US" sz="2000">
              <a:solidFill>
                <a:schemeClr val="tx1"/>
              </a:solidFill>
              <a:uFillTx/>
              <a:latin typeface="+mn-ea"/>
            </a:endParaRPr>
          </a:p>
        </p:txBody>
      </p:sp>
      <p:sp>
        <p:nvSpPr>
          <p:cNvPr id="11" name="圆角矩形 34"/>
          <p:cNvSpPr/>
          <p:nvPr>
            <p:custDataLst>
              <p:tags r:id="rId11"/>
            </p:custDataLst>
          </p:nvPr>
        </p:nvSpPr>
        <p:spPr>
          <a:xfrm>
            <a:off x="3463450" y="1947205"/>
            <a:ext cx="2329139" cy="406443"/>
          </a:xfrm>
          <a:prstGeom prst="roundRect">
            <a:avLst>
              <a:gd name="adj" fmla="val 5447"/>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椭圆 11"/>
          <p:cNvSpPr/>
          <p:nvPr>
            <p:custDataLst>
              <p:tags r:id="rId12"/>
            </p:custDataLst>
          </p:nvPr>
        </p:nvSpPr>
        <p:spPr>
          <a:xfrm>
            <a:off x="4534253"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圆角矩形 36"/>
          <p:cNvSpPr/>
          <p:nvPr>
            <p:custDataLst>
              <p:tags r:id="rId13"/>
            </p:custDataLst>
          </p:nvPr>
        </p:nvSpPr>
        <p:spPr>
          <a:xfrm>
            <a:off x="3674298" y="2542803"/>
            <a:ext cx="492437" cy="395896"/>
          </a:xfrm>
          <a:prstGeom prst="roundRect">
            <a:avLst/>
          </a:prstGeom>
          <a:solidFill>
            <a:schemeClr val="accent2"/>
          </a:solidFill>
          <a:ln>
            <a:noFill/>
          </a:ln>
          <a:effectLst>
            <a:outerShdw blurRad="114300" dist="25400" dir="2700000" sx="94000" sy="94000" algn="ctr" rotWithShape="0">
              <a:schemeClr val="accent2">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02</a:t>
            </a:r>
            <a:endParaRPr lang="en-US" altLang="zh-CN" b="1">
              <a:latin typeface="+mn-ea"/>
            </a:endParaRPr>
          </a:p>
        </p:txBody>
      </p:sp>
      <p:sp>
        <p:nvSpPr>
          <p:cNvPr id="19" name="任意多边形 18"/>
          <p:cNvSpPr/>
          <p:nvPr>
            <p:custDataLst>
              <p:tags r:id="rId14"/>
            </p:custDataLst>
          </p:nvPr>
        </p:nvSpPr>
        <p:spPr>
          <a:xfrm>
            <a:off x="6386659"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3">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4" name="圆角矩形 37"/>
          <p:cNvSpPr/>
          <p:nvPr>
            <p:custDataLst>
              <p:tags r:id="rId15"/>
            </p:custDataLst>
          </p:nvPr>
        </p:nvSpPr>
        <p:spPr>
          <a:xfrm>
            <a:off x="6303211" y="1947205"/>
            <a:ext cx="2329139" cy="3731002"/>
          </a:xfrm>
          <a:prstGeom prst="roundRect">
            <a:avLst>
              <a:gd name="adj" fmla="val 5447"/>
            </a:avLst>
          </a:prstGeom>
          <a:solidFill>
            <a:schemeClr val="bg1"/>
          </a:solidFill>
          <a:ln>
            <a:noFill/>
          </a:ln>
          <a:effectLst>
            <a:outerShdw blurRad="304800" dist="76200" dir="2700000" algn="l" rotWithShape="0">
              <a:schemeClr val="accent3">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5" name="文本框 14"/>
          <p:cNvSpPr txBox="1"/>
          <p:nvPr>
            <p:custDataLst>
              <p:tags r:id="rId16"/>
            </p:custDataLst>
          </p:nvPr>
        </p:nvSpPr>
        <p:spPr>
          <a:xfrm>
            <a:off x="6435071"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生物因素：病毒、细菌等微生物感染，导致皮肤和黏膜损伤</a:t>
            </a:r>
            <a:endParaRPr lang="zh-CN" altLang="en-US" sz="2000">
              <a:solidFill>
                <a:schemeClr val="tx1"/>
              </a:solidFill>
              <a:uFillTx/>
              <a:latin typeface="+mn-ea"/>
            </a:endParaRPr>
          </a:p>
        </p:txBody>
      </p:sp>
      <p:sp>
        <p:nvSpPr>
          <p:cNvPr id="16" name="圆角矩形 40"/>
          <p:cNvSpPr/>
          <p:nvPr>
            <p:custDataLst>
              <p:tags r:id="rId17"/>
            </p:custDataLst>
          </p:nvPr>
        </p:nvSpPr>
        <p:spPr>
          <a:xfrm>
            <a:off x="6303211" y="1947205"/>
            <a:ext cx="2329139" cy="406443"/>
          </a:xfrm>
          <a:prstGeom prst="roundRect">
            <a:avLst>
              <a:gd name="adj" fmla="val 5447"/>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0" name="椭圆 19"/>
          <p:cNvSpPr/>
          <p:nvPr>
            <p:custDataLst>
              <p:tags r:id="rId18"/>
            </p:custDataLst>
          </p:nvPr>
        </p:nvSpPr>
        <p:spPr>
          <a:xfrm>
            <a:off x="7374014"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1" name="圆角矩形 42"/>
          <p:cNvSpPr/>
          <p:nvPr>
            <p:custDataLst>
              <p:tags r:id="rId19"/>
            </p:custDataLst>
          </p:nvPr>
        </p:nvSpPr>
        <p:spPr>
          <a:xfrm>
            <a:off x="6514059" y="2542803"/>
            <a:ext cx="492437" cy="395896"/>
          </a:xfrm>
          <a:prstGeom prst="roundRect">
            <a:avLst/>
          </a:prstGeom>
          <a:solidFill>
            <a:schemeClr val="accent3"/>
          </a:solidFill>
          <a:ln>
            <a:noFill/>
          </a:ln>
          <a:effectLst>
            <a:outerShdw blurRad="114300" dist="25400" dir="2700000" sx="94000" sy="94000" algn="ctr" rotWithShape="0">
              <a:schemeClr val="accent3">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03</a:t>
            </a:r>
            <a:endParaRPr lang="en-US" altLang="zh-CN" b="1">
              <a:latin typeface="+mn-ea"/>
            </a:endParaRPr>
          </a:p>
        </p:txBody>
      </p:sp>
      <p:sp>
        <p:nvSpPr>
          <p:cNvPr id="66" name="任意多边形 65"/>
          <p:cNvSpPr/>
          <p:nvPr>
            <p:custDataLst>
              <p:tags r:id="rId20"/>
            </p:custDataLst>
          </p:nvPr>
        </p:nvSpPr>
        <p:spPr>
          <a:xfrm>
            <a:off x="9225783"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4">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67" name="圆角矩形 37"/>
          <p:cNvSpPr/>
          <p:nvPr>
            <p:custDataLst>
              <p:tags r:id="rId21"/>
            </p:custDataLst>
          </p:nvPr>
        </p:nvSpPr>
        <p:spPr>
          <a:xfrm>
            <a:off x="9142336" y="1947205"/>
            <a:ext cx="2329139" cy="3731002"/>
          </a:xfrm>
          <a:prstGeom prst="roundRect">
            <a:avLst>
              <a:gd name="adj" fmla="val 5447"/>
            </a:avLst>
          </a:prstGeom>
          <a:solidFill>
            <a:schemeClr val="bg1"/>
          </a:solidFill>
          <a:ln>
            <a:noFill/>
          </a:ln>
          <a:effectLst>
            <a:outerShdw blurRad="304800" dist="76200" dir="2700000" algn="l" rotWithShape="0">
              <a:schemeClr val="accent4">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68" name="文本框 67"/>
          <p:cNvSpPr txBox="1"/>
          <p:nvPr>
            <p:custDataLst>
              <p:tags r:id="rId22"/>
            </p:custDataLst>
          </p:nvPr>
        </p:nvSpPr>
        <p:spPr>
          <a:xfrm>
            <a:off x="9274833"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遗传因素：某些遗传性疾病，导致皮肤和黏膜损伤</a:t>
            </a:r>
            <a:endParaRPr lang="zh-CN" altLang="en-US" sz="2000">
              <a:solidFill>
                <a:schemeClr val="tx1"/>
              </a:solidFill>
              <a:uFillTx/>
              <a:latin typeface="+mn-ea"/>
            </a:endParaRPr>
          </a:p>
        </p:txBody>
      </p:sp>
      <p:sp>
        <p:nvSpPr>
          <p:cNvPr id="69" name="圆角矩形 40"/>
          <p:cNvSpPr/>
          <p:nvPr>
            <p:custDataLst>
              <p:tags r:id="rId23"/>
            </p:custDataLst>
          </p:nvPr>
        </p:nvSpPr>
        <p:spPr>
          <a:xfrm>
            <a:off x="9142336" y="1947205"/>
            <a:ext cx="2329139" cy="406443"/>
          </a:xfrm>
          <a:prstGeom prst="roundRect">
            <a:avLst>
              <a:gd name="adj" fmla="val 5447"/>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0" name="椭圆 69"/>
          <p:cNvSpPr/>
          <p:nvPr>
            <p:custDataLst>
              <p:tags r:id="rId24"/>
            </p:custDataLst>
          </p:nvPr>
        </p:nvSpPr>
        <p:spPr>
          <a:xfrm>
            <a:off x="10213139"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1" name="圆角矩形 42"/>
          <p:cNvSpPr/>
          <p:nvPr>
            <p:custDataLst>
              <p:tags r:id="rId25"/>
            </p:custDataLst>
          </p:nvPr>
        </p:nvSpPr>
        <p:spPr>
          <a:xfrm>
            <a:off x="9353184" y="2542803"/>
            <a:ext cx="492437" cy="395896"/>
          </a:xfrm>
          <a:prstGeom prst="roundRect">
            <a:avLst/>
          </a:prstGeom>
          <a:solidFill>
            <a:schemeClr val="accent4"/>
          </a:solidFill>
          <a:ln>
            <a:noFill/>
          </a:ln>
          <a:effectLst>
            <a:outerShdw blurRad="114300" dist="25400" dir="2700000" sx="94000" sy="94000" algn="ctr" rotWithShape="0">
              <a:schemeClr val="accent4">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04</a:t>
            </a:r>
            <a:endParaRPr lang="en-US" altLang="zh-CN" b="1">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疾病对机体的影响</a:t>
            </a:r>
            <a:endParaRPr lang="zh-CN" altLang="en-US"/>
          </a:p>
        </p:txBody>
      </p:sp>
      <p:sp>
        <p:nvSpPr>
          <p:cNvPr id="11280" name="Freeform 16"/>
          <p:cNvSpPr/>
          <p:nvPr>
            <p:custDataLst>
              <p:tags r:id="rId2"/>
            </p:custDataLst>
          </p:nvPr>
        </p:nvSpPr>
        <p:spPr bwMode="auto">
          <a:xfrm>
            <a:off x="850860"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1">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1276" name="Freeform 12"/>
          <p:cNvSpPr/>
          <p:nvPr>
            <p:custDataLst>
              <p:tags r:id="rId3"/>
            </p:custDataLst>
          </p:nvPr>
        </p:nvSpPr>
        <p:spPr bwMode="auto">
          <a:xfrm>
            <a:off x="850860"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1">
              <a:lumMod val="60000"/>
              <a:lumOff val="40000"/>
            </a:schemeClr>
          </a:solidFill>
          <a:ln w="34925" cap="rnd">
            <a:solidFill>
              <a:schemeClr val="accent1"/>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5" name="文本框 34"/>
          <p:cNvSpPr txBox="1"/>
          <p:nvPr>
            <p:custDataLst>
              <p:tags r:id="rId4"/>
            </p:custDataLst>
          </p:nvPr>
        </p:nvSpPr>
        <p:spPr>
          <a:xfrm>
            <a:off x="1232402"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01</a:t>
            </a:r>
            <a:endParaRPr lang="en-US" altLang="zh-CN" sz="5400" b="1" spc="300">
              <a:solidFill>
                <a:schemeClr val="lt1">
                  <a:lumMod val="100000"/>
                </a:schemeClr>
              </a:solidFill>
              <a:uFillTx/>
              <a:latin typeface="+mn-ea"/>
            </a:endParaRPr>
          </a:p>
        </p:txBody>
      </p:sp>
      <p:sp>
        <p:nvSpPr>
          <p:cNvPr id="29" name="Freeform 16"/>
          <p:cNvSpPr/>
          <p:nvPr>
            <p:custDataLst>
              <p:tags r:id="rId5"/>
            </p:custDataLst>
          </p:nvPr>
        </p:nvSpPr>
        <p:spPr bwMode="auto">
          <a:xfrm>
            <a:off x="3617852"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2">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1" name="Freeform 12"/>
          <p:cNvSpPr/>
          <p:nvPr>
            <p:custDataLst>
              <p:tags r:id="rId6"/>
            </p:custDataLst>
          </p:nvPr>
        </p:nvSpPr>
        <p:spPr bwMode="auto">
          <a:xfrm>
            <a:off x="3617852"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2">
              <a:lumMod val="60000"/>
              <a:lumOff val="40000"/>
            </a:schemeClr>
          </a:solidFill>
          <a:ln w="34925" cap="rnd">
            <a:solidFill>
              <a:schemeClr val="accent2"/>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4" name="文本框 33"/>
          <p:cNvSpPr txBox="1"/>
          <p:nvPr>
            <p:custDataLst>
              <p:tags r:id="rId7"/>
            </p:custDataLst>
          </p:nvPr>
        </p:nvSpPr>
        <p:spPr>
          <a:xfrm>
            <a:off x="3999394"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02</a:t>
            </a:r>
            <a:endParaRPr lang="en-US" altLang="zh-CN" sz="5400" b="1" spc="300">
              <a:solidFill>
                <a:schemeClr val="lt1">
                  <a:lumMod val="100000"/>
                </a:schemeClr>
              </a:solidFill>
              <a:uFillTx/>
              <a:latin typeface="+mn-ea"/>
            </a:endParaRPr>
          </a:p>
        </p:txBody>
      </p:sp>
      <p:sp>
        <p:nvSpPr>
          <p:cNvPr id="38" name="Freeform 16"/>
          <p:cNvSpPr/>
          <p:nvPr>
            <p:custDataLst>
              <p:tags r:id="rId8"/>
            </p:custDataLst>
          </p:nvPr>
        </p:nvSpPr>
        <p:spPr bwMode="auto">
          <a:xfrm>
            <a:off x="6385494"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3">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9" name="Freeform 12"/>
          <p:cNvSpPr/>
          <p:nvPr>
            <p:custDataLst>
              <p:tags r:id="rId9"/>
            </p:custDataLst>
          </p:nvPr>
        </p:nvSpPr>
        <p:spPr bwMode="auto">
          <a:xfrm>
            <a:off x="6385494"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3">
              <a:lumMod val="60000"/>
              <a:lumOff val="40000"/>
            </a:schemeClr>
          </a:solidFill>
          <a:ln w="34925" cap="rnd">
            <a:solidFill>
              <a:schemeClr val="accent3"/>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2" name="文本框 41"/>
          <p:cNvSpPr txBox="1"/>
          <p:nvPr>
            <p:custDataLst>
              <p:tags r:id="rId10"/>
            </p:custDataLst>
          </p:nvPr>
        </p:nvSpPr>
        <p:spPr>
          <a:xfrm>
            <a:off x="6767036"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03</a:t>
            </a:r>
            <a:endParaRPr lang="en-US" altLang="zh-CN" sz="5400" b="1" spc="300">
              <a:solidFill>
                <a:schemeClr val="lt1">
                  <a:lumMod val="100000"/>
                </a:schemeClr>
              </a:solidFill>
              <a:uFillTx/>
              <a:latin typeface="+mn-ea"/>
            </a:endParaRPr>
          </a:p>
        </p:txBody>
      </p:sp>
      <p:sp>
        <p:nvSpPr>
          <p:cNvPr id="44" name="Freeform 16"/>
          <p:cNvSpPr/>
          <p:nvPr>
            <p:custDataLst>
              <p:tags r:id="rId11"/>
            </p:custDataLst>
          </p:nvPr>
        </p:nvSpPr>
        <p:spPr bwMode="auto">
          <a:xfrm>
            <a:off x="9152486"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4">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5" name="Freeform 12"/>
          <p:cNvSpPr/>
          <p:nvPr>
            <p:custDataLst>
              <p:tags r:id="rId12"/>
            </p:custDataLst>
          </p:nvPr>
        </p:nvSpPr>
        <p:spPr bwMode="auto">
          <a:xfrm>
            <a:off x="9152486"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4">
              <a:lumMod val="60000"/>
              <a:lumOff val="40000"/>
            </a:schemeClr>
          </a:solidFill>
          <a:ln w="34925" cap="rnd">
            <a:solidFill>
              <a:schemeClr val="accent4"/>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8" name="文本框 47"/>
          <p:cNvSpPr txBox="1"/>
          <p:nvPr>
            <p:custDataLst>
              <p:tags r:id="rId13"/>
            </p:custDataLst>
          </p:nvPr>
        </p:nvSpPr>
        <p:spPr>
          <a:xfrm>
            <a:off x="9534028"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04</a:t>
            </a:r>
            <a:endParaRPr lang="en-US" altLang="zh-CN" sz="5400" b="1" spc="300">
              <a:solidFill>
                <a:schemeClr val="lt1">
                  <a:lumMod val="100000"/>
                </a:schemeClr>
              </a:solidFill>
              <a:uFillTx/>
              <a:latin typeface="+mn-ea"/>
            </a:endParaRPr>
          </a:p>
        </p:txBody>
      </p:sp>
      <p:sp>
        <p:nvSpPr>
          <p:cNvPr id="4" name="文本框 3"/>
          <p:cNvSpPr txBox="1"/>
          <p:nvPr>
            <p:custDataLst>
              <p:tags r:id="rId14"/>
            </p:custDataLst>
          </p:nvPr>
        </p:nvSpPr>
        <p:spPr>
          <a:xfrm>
            <a:off x="1001657" y="3822551"/>
            <a:ext cx="1879765" cy="2103227"/>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唇部肿胀：由于炎症反应，唇部可能出现肿胀现象。</a:t>
            </a:r>
            <a:endParaRPr lang="zh-CN" altLang="en-US" sz="2000" spc="150">
              <a:solidFill>
                <a:schemeClr val="dk1">
                  <a:lumMod val="100000"/>
                </a:schemeClr>
              </a:solidFill>
              <a:uFillTx/>
              <a:latin typeface="+mn-ea"/>
            </a:endParaRPr>
          </a:p>
        </p:txBody>
      </p:sp>
      <p:sp>
        <p:nvSpPr>
          <p:cNvPr id="5" name="文本框 4"/>
          <p:cNvSpPr txBox="1"/>
          <p:nvPr>
            <p:custDataLst>
              <p:tags r:id="rId15"/>
            </p:custDataLst>
          </p:nvPr>
        </p:nvSpPr>
        <p:spPr>
          <a:xfrm>
            <a:off x="3769949" y="3822551"/>
            <a:ext cx="1879765" cy="2103227"/>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疼痛：唇部二度腐蚀伤可能导致疼痛，影响患者的生活质量。</a:t>
            </a:r>
            <a:endParaRPr lang="zh-CN" altLang="en-US" sz="2000" spc="150">
              <a:solidFill>
                <a:schemeClr val="dk1">
                  <a:lumMod val="100000"/>
                </a:schemeClr>
              </a:solidFill>
              <a:uFillTx/>
              <a:latin typeface="+mn-ea"/>
            </a:endParaRPr>
          </a:p>
        </p:txBody>
      </p:sp>
      <p:sp>
        <p:nvSpPr>
          <p:cNvPr id="6" name="文本框 5"/>
          <p:cNvSpPr txBox="1"/>
          <p:nvPr>
            <p:custDataLst>
              <p:tags r:id="rId16"/>
            </p:custDataLst>
          </p:nvPr>
        </p:nvSpPr>
        <p:spPr>
          <a:xfrm>
            <a:off x="6538241" y="3822551"/>
            <a:ext cx="1879765" cy="2103227"/>
          </a:xfrm>
          <a:prstGeom prst="rect">
            <a:avLst/>
          </a:prstGeom>
          <a:noFill/>
        </p:spPr>
        <p:txBody>
          <a:bodyPr wrap="square" r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功能障碍：唇部二度腐蚀伤可能导致唇部功能障碍，如进食、说话等。</a:t>
            </a:r>
            <a:endParaRPr lang="zh-CN" altLang="en-US" sz="2000" spc="150">
              <a:solidFill>
                <a:schemeClr val="dk1">
                  <a:lumMod val="100000"/>
                </a:schemeClr>
              </a:solidFill>
              <a:uFillTx/>
              <a:latin typeface="+mn-ea"/>
            </a:endParaRPr>
          </a:p>
        </p:txBody>
      </p:sp>
      <p:sp>
        <p:nvSpPr>
          <p:cNvPr id="7" name="文本框 6"/>
          <p:cNvSpPr txBox="1"/>
          <p:nvPr>
            <p:custDataLst>
              <p:tags r:id="rId17"/>
            </p:custDataLst>
          </p:nvPr>
        </p:nvSpPr>
        <p:spPr>
          <a:xfrm>
            <a:off x="9303932" y="3822551"/>
            <a:ext cx="1879765" cy="2103227"/>
          </a:xfrm>
          <a:prstGeom prst="rect">
            <a:avLst/>
          </a:prstGeom>
          <a:noFill/>
        </p:spPr>
        <p:txBody>
          <a:bodyPr wrap="square" r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心理影响：唇部二度腐蚀伤可能导致患者产生心理压力，影响心理健康。</a:t>
            </a:r>
            <a:endParaRPr lang="zh-CN" altLang="en-US" sz="2000" spc="150">
              <a:solidFill>
                <a:schemeClr val="dk1">
                  <a:lumMod val="100000"/>
                </a:schemeClr>
              </a:solidFill>
              <a:uFillTx/>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02</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病例汇报</a:t>
            </a:r>
            <a:endParaRPr lang="zh-CN" altLang="en-US">
              <a:latin typeface="+mj-ea"/>
              <a:ea typeface="+mj-ea"/>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患者基本信息</a:t>
            </a:r>
            <a:endParaRPr lang="zh-CN" altLang="en-US"/>
          </a:p>
        </p:txBody>
      </p:sp>
      <p:cxnSp>
        <p:nvCxnSpPr>
          <p:cNvPr id="184" name="直接箭头连接符 183"/>
          <p:cNvCxnSpPr/>
          <p:nvPr>
            <p:custDataLst>
              <p:tags r:id="rId2"/>
            </p:custDataLst>
          </p:nvPr>
        </p:nvCxnSpPr>
        <p:spPr>
          <a:xfrm>
            <a:off x="691566" y="3633007"/>
            <a:ext cx="10794739"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2937682" y="2653145"/>
            <a:ext cx="625" cy="92045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1871528" y="2116003"/>
            <a:ext cx="2127307" cy="51963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性别：女</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59560" y="3308471"/>
            <a:ext cx="3752" cy="26325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397783" y="2789463"/>
            <a:ext cx="2127307" cy="51963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病史：无特殊病史</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85816" y="2256073"/>
            <a:ext cx="3752" cy="131190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924038" y="1735189"/>
            <a:ext cx="2127307" cy="51963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诊断：唇部二度腐蚀伤</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512071" y="3130257"/>
            <a:ext cx="3752" cy="51838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450293" y="2608123"/>
            <a:ext cx="2127307" cy="51963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预后：预计恢复良好，无后遗症</a:t>
            </a:r>
            <a:endParaRPr lang="zh-CN" altLang="en-US" sz="12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673304" y="3648640"/>
            <a:ext cx="625" cy="18134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608400" y="4076352"/>
            <a:ext cx="2127307" cy="68721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年龄：35岁</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00810" y="3628005"/>
            <a:ext cx="3752" cy="110304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134655" y="4971797"/>
            <a:ext cx="2127307" cy="68721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职业：公司职员</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24564" y="3674903"/>
            <a:ext cx="0" cy="55152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60910" y="4515321"/>
            <a:ext cx="2127307" cy="68721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症状：唇部疼痛、肿胀、溃疡</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250194" y="3628005"/>
            <a:ext cx="1876" cy="1448845"/>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87166" y="5318219"/>
            <a:ext cx="2127307" cy="68721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治疗方案：局部清洁、抗感染、止痛处理</a:t>
            </a:r>
            <a:endParaRPr lang="zh-CN" altLang="en-US" sz="12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2872650"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396404"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922659"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448914"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607646"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139529"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59532"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185787" y="3567975"/>
            <a:ext cx="130065" cy="13006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Tree>
    <p:custDataLst>
      <p:tags r:id="rId2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病史及症状描述</a:t>
            </a:r>
            <a:endParaRPr lang="zh-CN" altLang="en-US"/>
          </a:p>
        </p:txBody>
      </p:sp>
      <p:cxnSp>
        <p:nvCxnSpPr>
          <p:cNvPr id="92" name="直接连接符 91"/>
          <p:cNvCxnSpPr/>
          <p:nvPr>
            <p:custDataLst>
              <p:tags r:id="rId2"/>
            </p:custDataLst>
          </p:nvPr>
        </p:nvCxnSpPr>
        <p:spPr>
          <a:xfrm flipV="1">
            <a:off x="1669734" y="3727968"/>
            <a:ext cx="624" cy="18105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3"/>
            </p:custDataLst>
          </p:nvPr>
        </p:nvSpPr>
        <p:spPr>
          <a:xfrm>
            <a:off x="608400" y="4131900"/>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患者年龄：35岁</a:t>
            </a:r>
            <a:endParaRPr lang="zh-CN" altLang="en-US" sz="1000" spc="150">
              <a:solidFill>
                <a:schemeClr val="tx1">
                  <a:lumMod val="65000"/>
                  <a:lumOff val="35000"/>
                </a:schemeClr>
              </a:solidFill>
              <a:latin typeface="+mn-ea"/>
              <a:sym typeface="+mn-ea"/>
            </a:endParaRPr>
          </a:p>
        </p:txBody>
      </p:sp>
      <p:cxnSp>
        <p:nvCxnSpPr>
          <p:cNvPr id="85" name="直接连接符 84"/>
          <p:cNvCxnSpPr/>
          <p:nvPr>
            <p:custDataLst>
              <p:tags r:id="rId4"/>
            </p:custDataLst>
          </p:nvPr>
        </p:nvCxnSpPr>
        <p:spPr>
          <a:xfrm flipV="1">
            <a:off x="3879806" y="3707366"/>
            <a:ext cx="3746" cy="110129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5"/>
            </p:custDataLst>
          </p:nvPr>
        </p:nvSpPr>
        <p:spPr>
          <a:xfrm>
            <a:off x="2819721" y="5035282"/>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主诉：唇部疼痛、肿胀、溃疡</a:t>
            </a:r>
            <a:endParaRPr lang="zh-CN" altLang="en-US" sz="1000" spc="150">
              <a:solidFill>
                <a:schemeClr val="tx1">
                  <a:lumMod val="65000"/>
                  <a:lumOff val="35000"/>
                </a:schemeClr>
              </a:solidFill>
              <a:latin typeface="+mn-ea"/>
              <a:sym typeface="+mn-ea"/>
            </a:endParaRPr>
          </a:p>
        </p:txBody>
      </p:sp>
      <p:cxnSp>
        <p:nvCxnSpPr>
          <p:cNvPr id="7" name="直接连接符 6"/>
          <p:cNvCxnSpPr/>
          <p:nvPr>
            <p:custDataLst>
              <p:tags r:id="rId6"/>
            </p:custDataLst>
          </p:nvPr>
        </p:nvCxnSpPr>
        <p:spPr>
          <a:xfrm flipH="1">
            <a:off x="6093000" y="3754190"/>
            <a:ext cx="0" cy="55064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5" name="正文"/>
          <p:cNvSpPr txBox="1"/>
          <p:nvPr>
            <p:custDataLst>
              <p:tags r:id="rId7"/>
            </p:custDataLst>
          </p:nvPr>
        </p:nvSpPr>
        <p:spPr>
          <a:xfrm>
            <a:off x="5031042" y="4532085"/>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症状：唇部红肿、溃疡、疼痛，影响进食和说话</a:t>
            </a:r>
            <a:endParaRPr lang="zh-CN" altLang="en-US" sz="1000" spc="150">
              <a:solidFill>
                <a:schemeClr val="tx1">
                  <a:lumMod val="65000"/>
                  <a:lumOff val="35000"/>
                </a:schemeClr>
              </a:solidFill>
              <a:latin typeface="+mn-ea"/>
              <a:sym typeface="+mn-ea"/>
            </a:endParaRPr>
          </a:p>
        </p:txBody>
      </p:sp>
      <p:cxnSp>
        <p:nvCxnSpPr>
          <p:cNvPr id="84" name="直接连接符 83"/>
          <p:cNvCxnSpPr/>
          <p:nvPr>
            <p:custDataLst>
              <p:tags r:id="rId8"/>
            </p:custDataLst>
          </p:nvPr>
        </p:nvCxnSpPr>
        <p:spPr>
          <a:xfrm flipV="1">
            <a:off x="8303072" y="3707366"/>
            <a:ext cx="1873" cy="144653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9"/>
            </p:custDataLst>
          </p:nvPr>
        </p:nvSpPr>
        <p:spPr>
          <a:xfrm>
            <a:off x="7242362" y="5373661"/>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诊断：唇部二度腐蚀伤</a:t>
            </a:r>
            <a:endParaRPr lang="zh-CN" altLang="en-US" sz="1000" spc="150">
              <a:solidFill>
                <a:schemeClr val="tx1">
                  <a:lumMod val="65000"/>
                  <a:lumOff val="35000"/>
                </a:schemeClr>
              </a:solidFill>
              <a:latin typeface="+mn-ea"/>
              <a:sym typeface="+mn-ea"/>
            </a:endParaRPr>
          </a:p>
        </p:txBody>
      </p:sp>
      <p:cxnSp>
        <p:nvCxnSpPr>
          <p:cNvPr id="32" name="直接连接符 31"/>
          <p:cNvCxnSpPr/>
          <p:nvPr>
            <p:custDataLst>
              <p:tags r:id="rId10"/>
            </p:custDataLst>
          </p:nvPr>
        </p:nvCxnSpPr>
        <p:spPr>
          <a:xfrm flipH="1">
            <a:off x="10515642" y="3771046"/>
            <a:ext cx="0" cy="33588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 name="正文"/>
          <p:cNvSpPr txBox="1"/>
          <p:nvPr>
            <p:custDataLst>
              <p:tags r:id="rId11"/>
            </p:custDataLst>
          </p:nvPr>
        </p:nvSpPr>
        <p:spPr>
          <a:xfrm>
            <a:off x="9453683" y="4354780"/>
            <a:ext cx="2123917" cy="530667"/>
          </a:xfrm>
          <a:prstGeom prst="rect">
            <a:avLst/>
          </a:prstGeom>
          <a:noFill/>
        </p:spPr>
        <p:txBody>
          <a:bodyPr wrap="square" lIns="0" tIns="0" rIns="0" bIns="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预后：经过治疗，患者症状逐渐缓解，溃疡愈合，恢复正常生活</a:t>
            </a:r>
            <a:endParaRPr lang="zh-CN" altLang="en-US" sz="1200" spc="150">
              <a:solidFill>
                <a:schemeClr val="tx1">
                  <a:lumMod val="65000"/>
                  <a:lumOff val="35000"/>
                </a:schemeClr>
              </a:solidFill>
              <a:latin typeface="+mn-ea"/>
              <a:sym typeface="+mn-ea"/>
            </a:endParaRPr>
          </a:p>
        </p:txBody>
      </p:sp>
      <p:cxnSp>
        <p:nvCxnSpPr>
          <p:cNvPr id="33" name="直接连接符 32"/>
          <p:cNvCxnSpPr/>
          <p:nvPr>
            <p:custDataLst>
              <p:tags r:id="rId12"/>
            </p:custDataLst>
          </p:nvPr>
        </p:nvCxnSpPr>
        <p:spPr>
          <a:xfrm flipH="1">
            <a:off x="2776019" y="2734060"/>
            <a:ext cx="0" cy="91899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3"/>
            </p:custDataLst>
          </p:nvPr>
        </p:nvSpPr>
        <p:spPr>
          <a:xfrm>
            <a:off x="1714060" y="2222747"/>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性别：女</a:t>
            </a:r>
            <a:endParaRPr lang="zh-CN" altLang="en-US" sz="1000" spc="150">
              <a:solidFill>
                <a:schemeClr val="tx1">
                  <a:lumMod val="65000"/>
                  <a:lumOff val="35000"/>
                </a:schemeClr>
              </a:solidFill>
              <a:latin typeface="+mn-ea"/>
              <a:sym typeface="+mn-ea"/>
            </a:endParaRPr>
          </a:p>
        </p:txBody>
      </p:sp>
      <p:sp>
        <p:nvSpPr>
          <p:cNvPr id="24" name="正文"/>
          <p:cNvSpPr txBox="1"/>
          <p:nvPr>
            <p:custDataLst>
              <p:tags r:id="rId14"/>
            </p:custDataLst>
          </p:nvPr>
        </p:nvSpPr>
        <p:spPr>
          <a:xfrm>
            <a:off x="3925381" y="2885769"/>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病史：既往无类似病史</a:t>
            </a:r>
            <a:endParaRPr lang="zh-CN" altLang="en-US" sz="1000" spc="150">
              <a:solidFill>
                <a:schemeClr val="tx1">
                  <a:lumMod val="65000"/>
                  <a:lumOff val="35000"/>
                </a:schemeClr>
              </a:solidFill>
              <a:latin typeface="+mn-ea"/>
              <a:sym typeface="+mn-ea"/>
            </a:endParaRPr>
          </a:p>
        </p:txBody>
      </p:sp>
      <p:cxnSp>
        <p:nvCxnSpPr>
          <p:cNvPr id="97" name="直接连接符 96"/>
          <p:cNvCxnSpPr/>
          <p:nvPr>
            <p:custDataLst>
              <p:tags r:id="rId15"/>
            </p:custDataLst>
          </p:nvPr>
        </p:nvCxnSpPr>
        <p:spPr>
          <a:xfrm flipV="1">
            <a:off x="7196788" y="2337621"/>
            <a:ext cx="3746" cy="130981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8" name="正文"/>
          <p:cNvSpPr txBox="1"/>
          <p:nvPr>
            <p:custDataLst>
              <p:tags r:id="rId16"/>
            </p:custDataLst>
          </p:nvPr>
        </p:nvSpPr>
        <p:spPr>
          <a:xfrm>
            <a:off x="6136702" y="1835672"/>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检查：唇部可见明显溃疡，周围皮肤红肿，触痛明显</a:t>
            </a:r>
            <a:endParaRPr lang="zh-CN" altLang="en-US" sz="1000" spc="150">
              <a:solidFill>
                <a:schemeClr val="tx1">
                  <a:lumMod val="65000"/>
                  <a:lumOff val="35000"/>
                </a:schemeClr>
              </a:solidFill>
              <a:latin typeface="+mn-ea"/>
              <a:sym typeface="+mn-ea"/>
            </a:endParaRPr>
          </a:p>
        </p:txBody>
      </p:sp>
      <p:cxnSp>
        <p:nvCxnSpPr>
          <p:cNvPr id="101" name="直接连接符 100"/>
          <p:cNvCxnSpPr/>
          <p:nvPr>
            <p:custDataLst>
              <p:tags r:id="rId17"/>
            </p:custDataLst>
          </p:nvPr>
        </p:nvCxnSpPr>
        <p:spPr>
          <a:xfrm flipV="1">
            <a:off x="9408108" y="3210412"/>
            <a:ext cx="3746" cy="51755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0" name="正文"/>
          <p:cNvSpPr txBox="1"/>
          <p:nvPr>
            <p:custDataLst>
              <p:tags r:id="rId18"/>
            </p:custDataLst>
          </p:nvPr>
        </p:nvSpPr>
        <p:spPr>
          <a:xfrm>
            <a:off x="8348023" y="2704717"/>
            <a:ext cx="2123917" cy="530667"/>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治疗：局部清洁、消毒，使用抗生素软膏，避免刺激性食物和饮料</a:t>
            </a:r>
            <a:endParaRPr lang="zh-CN" altLang="en-US" sz="1000" spc="150">
              <a:solidFill>
                <a:schemeClr val="tx1">
                  <a:lumMod val="65000"/>
                  <a:lumOff val="35000"/>
                </a:schemeClr>
              </a:solidFill>
              <a:latin typeface="+mn-ea"/>
              <a:sym typeface="+mn-ea"/>
            </a:endParaRPr>
          </a:p>
        </p:txBody>
      </p:sp>
      <p:cxnSp>
        <p:nvCxnSpPr>
          <p:cNvPr id="184" name="直接箭头连接符 183"/>
          <p:cNvCxnSpPr/>
          <p:nvPr>
            <p:custDataLst>
              <p:tags r:id="rId19"/>
            </p:custDataLst>
          </p:nvPr>
        </p:nvCxnSpPr>
        <p:spPr>
          <a:xfrm>
            <a:off x="635245" y="3712361"/>
            <a:ext cx="10777536"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0" name="椭圆 19"/>
          <p:cNvSpPr/>
          <p:nvPr>
            <p:custDataLst>
              <p:tags r:id="rId20"/>
            </p:custDataLst>
          </p:nvPr>
        </p:nvSpPr>
        <p:spPr>
          <a:xfrm>
            <a:off x="1604181"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1"/>
            </p:custDataLst>
          </p:nvPr>
        </p:nvSpPr>
        <p:spPr>
          <a:xfrm>
            <a:off x="3815502"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2"/>
            </p:custDataLst>
          </p:nvPr>
        </p:nvSpPr>
        <p:spPr>
          <a:xfrm>
            <a:off x="6026823"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3"/>
            </p:custDataLst>
          </p:nvPr>
        </p:nvSpPr>
        <p:spPr>
          <a:xfrm>
            <a:off x="8238144"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4"/>
            </p:custDataLst>
          </p:nvPr>
        </p:nvSpPr>
        <p:spPr>
          <a:xfrm>
            <a:off x="10449464"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25"/>
            </p:custDataLst>
          </p:nvPr>
        </p:nvSpPr>
        <p:spPr>
          <a:xfrm>
            <a:off x="2709842"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6"/>
            </p:custDataLst>
          </p:nvPr>
        </p:nvSpPr>
        <p:spPr>
          <a:xfrm>
            <a:off x="4921162"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cxnSp>
        <p:nvCxnSpPr>
          <p:cNvPr id="6" name="直接连接符 5"/>
          <p:cNvCxnSpPr/>
          <p:nvPr>
            <p:custDataLst>
              <p:tags r:id="rId27"/>
            </p:custDataLst>
          </p:nvPr>
        </p:nvCxnSpPr>
        <p:spPr>
          <a:xfrm flipH="1">
            <a:off x="4985467" y="3388342"/>
            <a:ext cx="3746" cy="26283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4" name="椭圆 13"/>
          <p:cNvSpPr/>
          <p:nvPr>
            <p:custDataLst>
              <p:tags r:id="rId28"/>
            </p:custDataLst>
          </p:nvPr>
        </p:nvSpPr>
        <p:spPr>
          <a:xfrm>
            <a:off x="7132483"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9"/>
            </p:custDataLst>
          </p:nvPr>
        </p:nvSpPr>
        <p:spPr>
          <a:xfrm>
            <a:off x="9343804"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体格检查与辅助检查</a:t>
            </a:r>
            <a:endParaRPr lang="zh-CN" altLang="en-US"/>
          </a:p>
        </p:txBody>
      </p:sp>
      <p:sp>
        <p:nvSpPr>
          <p:cNvPr id="12" name="任意多边形: 形状 11"/>
          <p:cNvSpPr/>
          <p:nvPr>
            <p:custDataLst>
              <p:tags r:id="rId2"/>
            </p:custDataLst>
          </p:nvPr>
        </p:nvSpPr>
        <p:spPr>
          <a:xfrm>
            <a:off x="608400" y="2325669"/>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820031" y="2579244"/>
            <a:ext cx="4882120" cy="112933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6" name="文本框 10"/>
          <p:cNvSpPr txBox="1"/>
          <p:nvPr>
            <p:custDataLst>
              <p:tags r:id="rId4"/>
            </p:custDataLst>
          </p:nvPr>
        </p:nvSpPr>
        <p:spPr>
          <a:xfrm>
            <a:off x="985903" y="2685377"/>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体格检查：观察唇部伤口情况，评估伤口深度、范围和愈合情况</a:t>
            </a:r>
            <a:endParaRPr lang="zh-CN" altLang="en-US" spc="150">
              <a:latin typeface="+mn-ea"/>
              <a:sym typeface="+mn-ea"/>
            </a:endParaRPr>
          </a:p>
        </p:txBody>
      </p:sp>
      <p:sp>
        <p:nvSpPr>
          <p:cNvPr id="18" name="标题 5"/>
          <p:cNvSpPr>
            <a:spLocks noGrp="1"/>
          </p:cNvSpPr>
          <p:nvPr>
            <p:custDataLst>
              <p:tags r:id="rId5"/>
            </p:custDataLst>
          </p:nvPr>
        </p:nvSpPr>
        <p:spPr>
          <a:xfrm>
            <a:off x="820031" y="1910669"/>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608400" y="4473115"/>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2" name="矩形 21"/>
          <p:cNvSpPr/>
          <p:nvPr>
            <p:custDataLst>
              <p:tags r:id="rId7"/>
            </p:custDataLst>
          </p:nvPr>
        </p:nvSpPr>
        <p:spPr>
          <a:xfrm>
            <a:off x="820031" y="4726691"/>
            <a:ext cx="4882120" cy="1129332"/>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4" name="文本框 10"/>
          <p:cNvSpPr txBox="1"/>
          <p:nvPr>
            <p:custDataLst>
              <p:tags r:id="rId8"/>
            </p:custDataLst>
          </p:nvPr>
        </p:nvSpPr>
        <p:spPr>
          <a:xfrm>
            <a:off x="985903" y="4832824"/>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实验室检查：血常规、尿常规等，评估患者身体状况和感染风险</a:t>
            </a:r>
            <a:endParaRPr lang="zh-CN" altLang="en-US" spc="150">
              <a:latin typeface="+mn-ea"/>
              <a:sym typeface="+mn-ea"/>
            </a:endParaRPr>
          </a:p>
        </p:txBody>
      </p:sp>
      <p:sp>
        <p:nvSpPr>
          <p:cNvPr id="26" name="标题 5"/>
          <p:cNvSpPr>
            <a:spLocks noGrp="1"/>
          </p:cNvSpPr>
          <p:nvPr>
            <p:custDataLst>
              <p:tags r:id="rId9"/>
            </p:custDataLst>
          </p:nvPr>
        </p:nvSpPr>
        <p:spPr>
          <a:xfrm>
            <a:off x="820031" y="4058752"/>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36" name="任意多边形: 形状 35"/>
          <p:cNvSpPr/>
          <p:nvPr>
            <p:custDataLst>
              <p:tags r:id="rId10"/>
            </p:custDataLst>
          </p:nvPr>
        </p:nvSpPr>
        <p:spPr>
          <a:xfrm>
            <a:off x="6483214" y="2299612"/>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8" name="矩形 37"/>
          <p:cNvSpPr/>
          <p:nvPr>
            <p:custDataLst>
              <p:tags r:id="rId11"/>
            </p:custDataLst>
          </p:nvPr>
        </p:nvSpPr>
        <p:spPr>
          <a:xfrm>
            <a:off x="6695480" y="2553187"/>
            <a:ext cx="4882120" cy="1129332"/>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0" name="文本框 10"/>
          <p:cNvSpPr txBox="1"/>
          <p:nvPr>
            <p:custDataLst>
              <p:tags r:id="rId12"/>
            </p:custDataLst>
          </p:nvPr>
        </p:nvSpPr>
        <p:spPr>
          <a:xfrm>
            <a:off x="6861353" y="2659321"/>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辅助检查：X线片、CT扫描等，了解伤口内部组织损伤情况</a:t>
            </a:r>
            <a:endParaRPr lang="zh-CN" altLang="en-US" spc="150">
              <a:latin typeface="+mn-ea"/>
              <a:sym typeface="+mn-ea"/>
            </a:endParaRPr>
          </a:p>
        </p:txBody>
      </p:sp>
      <p:sp>
        <p:nvSpPr>
          <p:cNvPr id="42" name="标题 5"/>
          <p:cNvSpPr>
            <a:spLocks noGrp="1"/>
          </p:cNvSpPr>
          <p:nvPr>
            <p:custDataLst>
              <p:tags r:id="rId13"/>
            </p:custDataLst>
          </p:nvPr>
        </p:nvSpPr>
        <p:spPr>
          <a:xfrm>
            <a:off x="6695480" y="1884613"/>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4"/>
            </p:custDataLst>
          </p:nvPr>
        </p:nvSpPr>
        <p:spPr>
          <a:xfrm>
            <a:off x="6483214" y="4454685"/>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6" name="矩形 45"/>
          <p:cNvSpPr/>
          <p:nvPr>
            <p:custDataLst>
              <p:tags r:id="rId15"/>
            </p:custDataLst>
          </p:nvPr>
        </p:nvSpPr>
        <p:spPr>
          <a:xfrm>
            <a:off x="6695480" y="4708260"/>
            <a:ext cx="4882120" cy="1129332"/>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8" name="文本框 10"/>
          <p:cNvSpPr txBox="1"/>
          <p:nvPr>
            <p:custDataLst>
              <p:tags r:id="rId16"/>
            </p:custDataLst>
          </p:nvPr>
        </p:nvSpPr>
        <p:spPr>
          <a:xfrm>
            <a:off x="6861353" y="4814393"/>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特殊检查：如组织病理学检查，明确伤口组织损伤程度和愈合情况</a:t>
            </a:r>
            <a:endParaRPr lang="zh-CN" altLang="en-US" spc="150">
              <a:latin typeface="+mn-ea"/>
              <a:sym typeface="+mn-ea"/>
            </a:endParaRPr>
          </a:p>
        </p:txBody>
      </p:sp>
      <p:sp>
        <p:nvSpPr>
          <p:cNvPr id="50" name="标题 5"/>
          <p:cNvSpPr>
            <a:spLocks noGrp="1"/>
          </p:cNvSpPr>
          <p:nvPr>
            <p:custDataLst>
              <p:tags r:id="rId17"/>
            </p:custDataLst>
          </p:nvPr>
        </p:nvSpPr>
        <p:spPr>
          <a:xfrm>
            <a:off x="6695480" y="4040321"/>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诊断及治疗过程</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诊断：根据病史、临床表现、实验室检查等综合判断</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治疗方案：根据病情制定个性化的治疗方案</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治疗过程：包括药物治疗、手术治疗、康复治疗等</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疗效评估：定期评估治疗效果，调整治疗方案</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03</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护理诊断</a:t>
            </a:r>
            <a:endParaRPr lang="zh-CN" altLang="en-US">
              <a:latin typeface="+mj-ea"/>
              <a:ea typeface="+mj-ea"/>
            </a:endParaRPr>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疼痛</a:t>
            </a:r>
            <a:endParaRPr lang="zh-CN" altLang="en-US"/>
          </a:p>
        </p:txBody>
      </p:sp>
      <p:sp>
        <p:nvSpPr>
          <p:cNvPr id="16" name="圆角矩形 10"/>
          <p:cNvSpPr/>
          <p:nvPr>
            <p:custDataLst>
              <p:tags r:id="rId2"/>
            </p:custDataLst>
          </p:nvPr>
        </p:nvSpPr>
        <p:spPr>
          <a:xfrm>
            <a:off x="857437" y="4184621"/>
            <a:ext cx="844476" cy="850807"/>
          </a:xfrm>
          <a:prstGeom prst="roundRect">
            <a:avLst>
              <a:gd name="adj" fmla="val 8303"/>
            </a:avLst>
          </a:prstGeom>
          <a:solidFill>
            <a:schemeClr val="accent1"/>
          </a:solidFill>
          <a:ln>
            <a:noFill/>
          </a:ln>
          <a:effectLst>
            <a:outerShdw blurRad="114300" dist="25400" dir="18000000"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7" name="圆角矩形 11"/>
          <p:cNvSpPr/>
          <p:nvPr>
            <p:custDataLst>
              <p:tags r:id="rId3"/>
            </p:custDataLst>
          </p:nvPr>
        </p:nvSpPr>
        <p:spPr>
          <a:xfrm>
            <a:off x="654231" y="4347946"/>
            <a:ext cx="3367143" cy="1901654"/>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9" name="椭圆 18"/>
          <p:cNvSpPr/>
          <p:nvPr>
            <p:custDataLst>
              <p:tags r:id="rId4"/>
            </p:custDataLst>
          </p:nvPr>
        </p:nvSpPr>
        <p:spPr>
          <a:xfrm>
            <a:off x="3207917" y="4703081"/>
            <a:ext cx="520359" cy="520992"/>
          </a:xfrm>
          <a:prstGeom prst="ellipse">
            <a:avLst/>
          </a:prstGeom>
          <a:solidFill>
            <a:schemeClr val="accent1"/>
          </a:solidFill>
          <a:ln>
            <a:noFill/>
          </a:ln>
          <a:effectLst>
            <a:outerShdw blurRad="254000" dist="114300" dir="4020000" sx="79000" sy="79000" algn="t" rotWithShape="0">
              <a:schemeClr val="accent1">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2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000" b="1">
                <a:solidFill>
                  <a:schemeClr val="lt1">
                    <a:lumMod val="100000"/>
                  </a:schemeClr>
                </a:solidFill>
              </a:rPr>
              <a:t>3</a:t>
            </a:r>
            <a:endParaRPr lang="en-US" altLang="zh-CN" sz="2000" b="1">
              <a:solidFill>
                <a:schemeClr val="lt1">
                  <a:lumMod val="100000"/>
                </a:schemeClr>
              </a:solidFill>
            </a:endParaRPr>
          </a:p>
        </p:txBody>
      </p:sp>
      <p:sp>
        <p:nvSpPr>
          <p:cNvPr id="20" name="圆角矩形 15"/>
          <p:cNvSpPr/>
          <p:nvPr>
            <p:custDataLst>
              <p:tags r:id="rId5"/>
            </p:custDataLst>
          </p:nvPr>
        </p:nvSpPr>
        <p:spPr>
          <a:xfrm>
            <a:off x="4567689" y="4184621"/>
            <a:ext cx="844476" cy="850807"/>
          </a:xfrm>
          <a:prstGeom prst="roundRect">
            <a:avLst>
              <a:gd name="adj" fmla="val 8303"/>
            </a:avLst>
          </a:prstGeom>
          <a:solidFill>
            <a:schemeClr val="accent6"/>
          </a:solidFill>
          <a:ln>
            <a:noFill/>
          </a:ln>
          <a:effectLst>
            <a:outerShdw blurRad="114300" dist="25400" dir="18000000" rotWithShape="0">
              <a:schemeClr val="accent6">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1" name="圆角矩形 16"/>
          <p:cNvSpPr/>
          <p:nvPr>
            <p:custDataLst>
              <p:tags r:id="rId6"/>
            </p:custDataLst>
          </p:nvPr>
        </p:nvSpPr>
        <p:spPr>
          <a:xfrm>
            <a:off x="4392969" y="4347946"/>
            <a:ext cx="3367143" cy="1901654"/>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3" name="椭圆 22"/>
          <p:cNvSpPr/>
          <p:nvPr>
            <p:custDataLst>
              <p:tags r:id="rId7"/>
            </p:custDataLst>
          </p:nvPr>
        </p:nvSpPr>
        <p:spPr>
          <a:xfrm>
            <a:off x="6949821" y="4703081"/>
            <a:ext cx="520359" cy="520992"/>
          </a:xfrm>
          <a:prstGeom prst="ellipse">
            <a:avLst/>
          </a:prstGeom>
          <a:solidFill>
            <a:schemeClr val="accent6"/>
          </a:solidFill>
          <a:ln>
            <a:noFill/>
          </a:ln>
          <a:effectLst>
            <a:outerShdw blurRad="254000" dist="114300" dir="4020000" sx="79000" sy="79000" algn="t" rotWithShape="0">
              <a:schemeClr val="accent6">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2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000" b="1">
                <a:solidFill>
                  <a:schemeClr val="lt1">
                    <a:lumMod val="100000"/>
                  </a:schemeClr>
                </a:solidFill>
              </a:rPr>
              <a:t>4</a:t>
            </a:r>
            <a:endParaRPr lang="en-US" altLang="zh-CN" sz="2000" b="1">
              <a:solidFill>
                <a:schemeClr val="lt1">
                  <a:lumMod val="100000"/>
                </a:schemeClr>
              </a:solidFill>
            </a:endParaRPr>
          </a:p>
        </p:txBody>
      </p:sp>
      <p:sp>
        <p:nvSpPr>
          <p:cNvPr id="24" name="圆角矩形 19"/>
          <p:cNvSpPr/>
          <p:nvPr>
            <p:custDataLst>
              <p:tags r:id="rId8"/>
            </p:custDataLst>
          </p:nvPr>
        </p:nvSpPr>
        <p:spPr>
          <a:xfrm>
            <a:off x="8339978" y="4184621"/>
            <a:ext cx="844476" cy="850807"/>
          </a:xfrm>
          <a:prstGeom prst="roundRect">
            <a:avLst>
              <a:gd name="adj" fmla="val 8303"/>
            </a:avLst>
          </a:prstGeom>
          <a:solidFill>
            <a:schemeClr val="accent2"/>
          </a:solidFill>
          <a:ln>
            <a:noFill/>
          </a:ln>
          <a:effectLst>
            <a:outerShdw blurRad="114300" dist="25400" dir="18000000" rotWithShape="0">
              <a:schemeClr val="accent2">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5" name="圆角矩形 20"/>
          <p:cNvSpPr/>
          <p:nvPr>
            <p:custDataLst>
              <p:tags r:id="rId9"/>
            </p:custDataLst>
          </p:nvPr>
        </p:nvSpPr>
        <p:spPr>
          <a:xfrm>
            <a:off x="8165259" y="4347946"/>
            <a:ext cx="3367143" cy="1901654"/>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椭圆 26"/>
          <p:cNvSpPr/>
          <p:nvPr>
            <p:custDataLst>
              <p:tags r:id="rId10"/>
            </p:custDataLst>
          </p:nvPr>
        </p:nvSpPr>
        <p:spPr>
          <a:xfrm>
            <a:off x="10691724" y="4703081"/>
            <a:ext cx="520359" cy="520992"/>
          </a:xfrm>
          <a:prstGeom prst="ellipse">
            <a:avLst/>
          </a:prstGeom>
          <a:solidFill>
            <a:schemeClr val="accent2"/>
          </a:solidFill>
          <a:ln>
            <a:noFill/>
          </a:ln>
          <a:effectLst>
            <a:outerShdw blurRad="254000" dist="114300" dir="4020000" sx="79000" sy="79000" algn="t" rotWithShape="0">
              <a:schemeClr val="accent2">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2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000" b="1">
                <a:solidFill>
                  <a:schemeClr val="lt1">
                    <a:lumMod val="100000"/>
                  </a:schemeClr>
                </a:solidFill>
              </a:rPr>
              <a:t>5</a:t>
            </a:r>
            <a:endParaRPr lang="en-US" altLang="zh-CN" sz="2000" b="1">
              <a:solidFill>
                <a:schemeClr val="lt1">
                  <a:lumMod val="100000"/>
                </a:schemeClr>
              </a:solidFill>
            </a:endParaRPr>
          </a:p>
        </p:txBody>
      </p:sp>
      <p:sp>
        <p:nvSpPr>
          <p:cNvPr id="4" name="文本框 3"/>
          <p:cNvSpPr txBox="1"/>
          <p:nvPr>
            <p:custDataLst>
              <p:tags r:id="rId11"/>
            </p:custDataLst>
          </p:nvPr>
        </p:nvSpPr>
        <p:spPr>
          <a:xfrm>
            <a:off x="857437" y="4542289"/>
            <a:ext cx="2347948" cy="14756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z="2000" spc="150">
                <a:uFillTx/>
                <a:latin typeface="Arial" pitchFamily="34" charset="0"/>
                <a:ea typeface="微软雅黑"/>
                <a:sym typeface="+mn-ea"/>
              </a:rPr>
              <a:t>持续时间：根据伤口愈合情况而定</a:t>
            </a:r>
            <a:endParaRPr lang="zh-CN" altLang="en-US" sz="2000" spc="150">
              <a:uFillTx/>
              <a:latin typeface="Arial" pitchFamily="34" charset="0"/>
              <a:ea typeface="微软雅黑"/>
              <a:sym typeface="+mn-ea"/>
            </a:endParaRPr>
          </a:p>
        </p:txBody>
      </p:sp>
      <p:sp>
        <p:nvSpPr>
          <p:cNvPr id="5" name="文本框 4"/>
          <p:cNvSpPr txBox="1"/>
          <p:nvPr>
            <p:custDataLst>
              <p:tags r:id="rId12"/>
            </p:custDataLst>
          </p:nvPr>
        </p:nvSpPr>
        <p:spPr>
          <a:xfrm>
            <a:off x="4574652" y="4542289"/>
            <a:ext cx="2347948" cy="14756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z="2000" spc="150">
                <a:uFillTx/>
                <a:latin typeface="Arial" pitchFamily="34" charset="0"/>
                <a:ea typeface="微软雅黑"/>
                <a:sym typeface="+mn-ea"/>
              </a:rPr>
              <a:t>影响：影响患者日常生活和睡眠质量</a:t>
            </a:r>
            <a:endParaRPr lang="zh-CN" altLang="en-US" sz="2000" spc="150">
              <a:uFillTx/>
              <a:latin typeface="Arial" pitchFamily="34" charset="0"/>
              <a:ea typeface="微软雅黑"/>
              <a:sym typeface="+mn-ea"/>
            </a:endParaRPr>
          </a:p>
        </p:txBody>
      </p:sp>
      <p:sp>
        <p:nvSpPr>
          <p:cNvPr id="6" name="文本框 5"/>
          <p:cNvSpPr txBox="1"/>
          <p:nvPr>
            <p:custDataLst>
              <p:tags r:id="rId13"/>
            </p:custDataLst>
          </p:nvPr>
        </p:nvSpPr>
        <p:spPr>
          <a:xfrm>
            <a:off x="8329849" y="4542289"/>
            <a:ext cx="2347948" cy="14756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z="2000" spc="150">
                <a:uFillTx/>
                <a:latin typeface="Arial" pitchFamily="34" charset="0"/>
                <a:ea typeface="微软雅黑"/>
                <a:sym typeface="+mn-ea"/>
              </a:rPr>
              <a:t>护理措施：使用止痛药、冷敷、保持伤口清洁等</a:t>
            </a:r>
            <a:endParaRPr lang="zh-CN" altLang="en-US" sz="2000" spc="150">
              <a:uFillTx/>
              <a:latin typeface="Arial" pitchFamily="34" charset="0"/>
              <a:ea typeface="微软雅黑"/>
              <a:sym typeface="+mn-ea"/>
            </a:endParaRPr>
          </a:p>
        </p:txBody>
      </p:sp>
      <p:sp>
        <p:nvSpPr>
          <p:cNvPr id="7" name="圆角矩形 5"/>
          <p:cNvSpPr/>
          <p:nvPr>
            <p:custDataLst>
              <p:tags r:id="rId14"/>
            </p:custDataLst>
          </p:nvPr>
        </p:nvSpPr>
        <p:spPr>
          <a:xfrm>
            <a:off x="2698952" y="1490400"/>
            <a:ext cx="844476" cy="850807"/>
          </a:xfrm>
          <a:prstGeom prst="roundRect">
            <a:avLst>
              <a:gd name="adj" fmla="val 8303"/>
            </a:avLst>
          </a:prstGeom>
          <a:solidFill>
            <a:schemeClr val="accent5"/>
          </a:solidFill>
          <a:ln>
            <a:noFill/>
          </a:ln>
          <a:effectLst>
            <a:outerShdw blurRad="114300" dist="25400" dir="18000000" rotWithShape="0">
              <a:schemeClr val="accent5">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圆角矩形 168"/>
          <p:cNvSpPr/>
          <p:nvPr>
            <p:custDataLst>
              <p:tags r:id="rId15"/>
            </p:custDataLst>
          </p:nvPr>
        </p:nvSpPr>
        <p:spPr>
          <a:xfrm>
            <a:off x="2524233" y="1653725"/>
            <a:ext cx="3367143" cy="1901654"/>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9" name="文本框 28"/>
          <p:cNvSpPr txBox="1"/>
          <p:nvPr>
            <p:custDataLst>
              <p:tags r:id="rId16"/>
            </p:custDataLst>
          </p:nvPr>
        </p:nvSpPr>
        <p:spPr>
          <a:xfrm>
            <a:off x="2698952" y="1809453"/>
            <a:ext cx="2347948" cy="14756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z="2000" spc="150">
                <a:uFillTx/>
                <a:latin typeface="Arial" pitchFamily="34" charset="0"/>
                <a:ea typeface="微软雅黑"/>
                <a:sym typeface="+mn-ea"/>
              </a:rPr>
              <a:t>原因：唇部二度腐蚀伤导致疼痛</a:t>
            </a:r>
            <a:endParaRPr lang="zh-CN" altLang="en-US" sz="2000" spc="150">
              <a:uFillTx/>
              <a:latin typeface="Arial" pitchFamily="34" charset="0"/>
              <a:ea typeface="微软雅黑"/>
              <a:sym typeface="+mn-ea"/>
            </a:endParaRPr>
          </a:p>
        </p:txBody>
      </p:sp>
      <p:sp>
        <p:nvSpPr>
          <p:cNvPr id="30" name="椭圆 29"/>
          <p:cNvSpPr/>
          <p:nvPr>
            <p:custDataLst>
              <p:tags r:id="rId17"/>
            </p:custDataLst>
          </p:nvPr>
        </p:nvSpPr>
        <p:spPr>
          <a:xfrm>
            <a:off x="5063992" y="1981007"/>
            <a:ext cx="520359" cy="520992"/>
          </a:xfrm>
          <a:prstGeom prst="ellipse">
            <a:avLst/>
          </a:prstGeom>
          <a:solidFill>
            <a:schemeClr val="accent5"/>
          </a:solidFill>
          <a:ln>
            <a:noFill/>
          </a:ln>
          <a:effectLst>
            <a:outerShdw blurRad="254000" dist="114300" dir="4020000" sx="79000" sy="79000" algn="t" rotWithShape="0">
              <a:schemeClr val="accent5">
                <a:lumMod val="75000"/>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2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000" b="1">
                <a:solidFill>
                  <a:schemeClr val="lt1">
                    <a:lumMod val="100000"/>
                  </a:schemeClr>
                </a:solidFill>
              </a:rPr>
              <a:t>1</a:t>
            </a:r>
            <a:endParaRPr lang="en-US" altLang="zh-CN" sz="2000" b="1">
              <a:solidFill>
                <a:schemeClr val="lt1">
                  <a:lumMod val="100000"/>
                </a:schemeClr>
              </a:solidFill>
            </a:endParaRPr>
          </a:p>
        </p:txBody>
      </p:sp>
      <p:sp>
        <p:nvSpPr>
          <p:cNvPr id="31" name="圆角矩形 6"/>
          <p:cNvSpPr/>
          <p:nvPr>
            <p:custDataLst>
              <p:tags r:id="rId18"/>
            </p:custDataLst>
          </p:nvPr>
        </p:nvSpPr>
        <p:spPr>
          <a:xfrm>
            <a:off x="6471242" y="1490400"/>
            <a:ext cx="844476" cy="850807"/>
          </a:xfrm>
          <a:prstGeom prst="roundRect">
            <a:avLst>
              <a:gd name="adj" fmla="val 8303"/>
            </a:avLst>
          </a:prstGeom>
          <a:solidFill>
            <a:schemeClr val="accent3"/>
          </a:solidFill>
          <a:ln>
            <a:noFill/>
          </a:ln>
          <a:effectLst>
            <a:outerShdw blurRad="114300" dist="25400" dir="18000000" rotWithShape="0">
              <a:schemeClr val="accent3">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2" name="圆角矩形 7"/>
          <p:cNvSpPr/>
          <p:nvPr>
            <p:custDataLst>
              <p:tags r:id="rId19"/>
            </p:custDataLst>
          </p:nvPr>
        </p:nvSpPr>
        <p:spPr>
          <a:xfrm>
            <a:off x="6296523" y="1653725"/>
            <a:ext cx="3367143" cy="1901654"/>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3" name="文本框 32"/>
          <p:cNvSpPr txBox="1"/>
          <p:nvPr>
            <p:custDataLst>
              <p:tags r:id="rId20"/>
            </p:custDataLst>
          </p:nvPr>
        </p:nvSpPr>
        <p:spPr>
          <a:xfrm>
            <a:off x="6471242" y="1809453"/>
            <a:ext cx="2347948" cy="14756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z="2000" spc="150">
                <a:uFillTx/>
                <a:latin typeface="Arial" pitchFamily="34" charset="0"/>
                <a:ea typeface="微软雅黑"/>
                <a:sym typeface="+mn-ea"/>
              </a:rPr>
              <a:t>程度：中度至重度疼痛</a:t>
            </a:r>
            <a:endParaRPr lang="zh-CN" altLang="en-US" sz="2000" spc="150">
              <a:uFillTx/>
              <a:latin typeface="Arial" pitchFamily="34" charset="0"/>
              <a:ea typeface="微软雅黑"/>
              <a:sym typeface="+mn-ea"/>
            </a:endParaRPr>
          </a:p>
        </p:txBody>
      </p:sp>
      <p:sp>
        <p:nvSpPr>
          <p:cNvPr id="34" name="椭圆 33"/>
          <p:cNvSpPr/>
          <p:nvPr>
            <p:custDataLst>
              <p:tags r:id="rId21"/>
            </p:custDataLst>
          </p:nvPr>
        </p:nvSpPr>
        <p:spPr>
          <a:xfrm>
            <a:off x="8819190" y="1981007"/>
            <a:ext cx="520359" cy="520992"/>
          </a:xfrm>
          <a:prstGeom prst="ellipse">
            <a:avLst/>
          </a:prstGeom>
          <a:solidFill>
            <a:schemeClr val="accent3"/>
          </a:solidFill>
          <a:ln>
            <a:noFill/>
          </a:ln>
          <a:effectLst>
            <a:outerShdw blurRad="254000" dist="114300" dir="4020000" sx="79000" sy="79000" algn="t" rotWithShape="0">
              <a:schemeClr val="accent3">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2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000" b="1">
                <a:solidFill>
                  <a:schemeClr val="lt1">
                    <a:lumMod val="100000"/>
                  </a:schemeClr>
                </a:solidFill>
              </a:rPr>
              <a:t>2</a:t>
            </a:r>
            <a:endParaRPr lang="en-US" altLang="zh-CN" sz="2000" b="1">
              <a:solidFill>
                <a:schemeClr val="lt1">
                  <a:lumMod val="100000"/>
                </a:schemeClr>
              </a:solidFill>
            </a:endParaRPr>
          </a:p>
        </p:txBody>
      </p:sp>
    </p:spTree>
    <p:custDataLst>
      <p:tags r:id="rId2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https://d.book118.com/607105030105006030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1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4.xml><?xml version="1.0" encoding="utf-8"?>
<p:tagLst xmlns:p="http://schemas.openxmlformats.org/presentationml/2006/main">
  <p:tag name="KSO_WM_BEAUTIFY_FLAG" val="#wm#"/>
  <p:tag name="KSO_WM_SLIDE_CONTENT_AREA" val="{&quot;left&quot;:&quot;65.09985&quot;,&quot;top&quot;:&quot;78.39992&quot;,&quot;width&quot;:&quot;624.25&quot;,&quot;height&quot;:&quot;395.05&quot;}"/>
  <p:tag name="KSO_WM_TAG_VERSION" val="3.0"/>
  <p:tag name="KSO_WM_UNIT_COMPATIBLE" val="0"/>
  <p:tag name="KSO_WM_UNIT_DIAGRAM_ISNUMVISUAL" val="0"/>
  <p:tag name="KSO_WM_UNIT_DIAGRAM_ISREFERUNIT" val="0"/>
  <p:tag name="KSO_WM_UNIT_HIGHLIGHT" val="0"/>
  <p:tag name="KSO_WM_UNIT_ID" val="_3**1"/>
  <p:tag name="KSO_WM_UNIT_INDEX" val="1"/>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PLACING_PICTURE_USER_VIEWPORT" val="{&quot;height&quot;:10800,&quot;width&quot;:18115.069291338583}"/>
  <p:tag name="KSO_WM_UNIT_TYPE" val="i"/>
</p:tagLst>
</file>

<file path=ppt/tags/tag31.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耐心观看"/>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9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341.05&quot;,&quot;top&quot;:&quot;66.6&quot;,&quot;width&quot;:&quot;566.35&quot;,&quot;height&quot;:&quot;313&quot;}"/>
  <p:tag name="KSO_WM_SLIDE_ID" val="custom20230228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0"/>
  <p:tag name="KSO_WM_UNIT_VALUE" val="17"/>
</p:tagLst>
</file>

<file path=ppt/tags/tag10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10"/>
</p:tagLst>
</file>

<file path=ppt/tags/tag10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1"/>
  <p:tag name="KSO_WM_UNIT_INDEX" val="1_1_1"/>
  <p:tag name="KSO_WM_UNIT_LAYERLEVEL" val="1_1_1"/>
  <p:tag name="KSO_WM_UNIT_PRESET_TEXT" val="01"/>
  <p:tag name="KSO_WM_UNIT_SUBTYPE" val="d"/>
  <p:tag name="KSO_WM_UNIT_TEXT_FILL_FORE_SCHEMECOLOR_INDEX" val="14"/>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1_1"/>
  <p:tag name="KSO_WM_UNIT_INDEX" val="1_1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2"/>
  <p:tag name="KSO_WM_UNIT_INDEX" val="1_1_2"/>
  <p:tag name="KSO_WM_UNIT_LAYERLEVEL" val="1_1_1"/>
  <p:tag name="KSO_WM_UNIT_LINE_FILL_TYPE" val="2"/>
  <p:tag name="KSO_WM_UNIT_LINE_FORE_SCHEMECOLOR_INDEX" val="15"/>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1"/>
  <p:tag name="KSO_WM_UNIT_INDEX" val="1_3_1"/>
  <p:tag name="KSO_WM_UNIT_LAYERLEVEL" val="1_1_1"/>
  <p:tag name="KSO_WM_UNIT_PRESET_TEXT" val="03"/>
  <p:tag name="KSO_WM_UNIT_SUBTYPE" val="d"/>
  <p:tag name="KSO_WM_UNIT_TEXT_FILL_FORE_SCHEMECOLOR_INDEX" val="14"/>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3_1"/>
  <p:tag name="KSO_WM_UNIT_INDEX" val="1_3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6.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2"/>
  <p:tag name="KSO_WM_UNIT_INDEX" val="1_3_2"/>
  <p:tag name="KSO_WM_UNIT_LAYERLEVEL" val="1_1_1"/>
  <p:tag name="KSO_WM_UNIT_LINE_FILL_TYPE" val="2"/>
  <p:tag name="KSO_WM_UNIT_LINE_FORE_SCHEMECOLOR_INDEX" val="15"/>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1"/>
  <p:tag name="KSO_WM_UNIT_INDEX" val="1_4_1"/>
  <p:tag name="KSO_WM_UNIT_LAYERLEVEL" val="1_1_1"/>
  <p:tag name="KSO_WM_UNIT_PRESET_TEXT" val="04"/>
  <p:tag name="KSO_WM_UNIT_SUBTYPE" val="d"/>
  <p:tag name="KSO_WM_UNIT_TEXT_FILL_FORE_SCHEMECOLOR_INDEX" val="14"/>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4_1"/>
  <p:tag name="KSO_WM_UNIT_INDEX" val="1_4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9.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2"/>
  <p:tag name="KSO_WM_UNIT_INDEX" val="1_4_2"/>
  <p:tag name="KSO_WM_UNIT_LAYERLEVEL" val="1_1_1"/>
  <p:tag name="KSO_WM_UNIT_LINE_FILL_TYPE" val="2"/>
  <p:tag name="KSO_WM_UNIT_LINE_FORE_SCHEMECOLOR_INDEX" val="15"/>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1"/>
  <p:tag name="KSO_WM_UNIT_INDEX" val="1_5_1"/>
  <p:tag name="KSO_WM_UNIT_LAYERLEVEL" val="1_1_1"/>
  <p:tag name="KSO_WM_UNIT_PRESET_TEXT" val="05"/>
  <p:tag name="KSO_WM_UNIT_SUBTYPE" val="d"/>
  <p:tag name="KSO_WM_UNIT_TEXT_FILL_FORE_SCHEMECOLOR_INDEX" val="14"/>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5_1"/>
  <p:tag name="KSO_WM_UNIT_INDEX" val="1_5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2"/>
  <p:tag name="KSO_WM_UNIT_INDEX" val="1_5_2"/>
  <p:tag name="KSO_WM_UNIT_LAYERLEVEL" val="1_1_1"/>
  <p:tag name="KSO_WM_UNIT_LINE_FILL_TYPE" val="2"/>
  <p:tag name="KSO_WM_UNIT_LINE_FORE_SCHEMECOLOR_INDEX" val="15"/>
  <p:tag name="KSO_WM_UNIT_TYPE" val="l_h_i"/>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1"/>
  <p:tag name="KSO_WM_UNIT_INDEX" val="1_2_1"/>
  <p:tag name="KSO_WM_UNIT_LAYERLEVEL" val="1_1_1"/>
  <p:tag name="KSO_WM_UNIT_PRESET_TEXT" val="02"/>
  <p:tag name="KSO_WM_UNIT_SUBTYPE" val="d"/>
  <p:tag name="KSO_WM_UNIT_TEXT_FILL_FORE_SCHEMECOLOR_INDEX" val="14"/>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2_1"/>
  <p:tag name="KSO_WM_UNIT_INDEX" val="1_2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2"/>
  <p:tag name="KSO_WM_UNIT_INDEX" val="1_2_2"/>
  <p:tag name="KSO_WM_UNIT_LAYERLEVEL" val="1_1_1"/>
  <p:tag name="KSO_WM_UNIT_LINE_FILL_TYPE" val="2"/>
  <p:tag name="KSO_WM_UNIT_LINE_FORE_SCHEMECOLOR_INDEX" val="15"/>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28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1"/>
  <p:tag name="KSO_WM_UNIT_TYPE" val="e"/>
  <p:tag name="KSO_WM_UNIT_VALUE" val="6"/>
</p:tagLst>
</file>

<file path=ppt/tags/tag118.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36.xml><?xml version="1.0" encoding="utf-8"?>
<p:tagLst xmlns:p="http://schemas.openxmlformats.org/presentationml/2006/main">
  <p:tag name="KSO_WM_TEMPLATE_CATEGORY" val="custom"/>
  <p:tag name="KSO_WM_TEMPLATE_INDEX" val="20230228"/>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1"/>
  <p:tag name="KSO_WM_UNIT_INDEX" val="1_1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1"/>
  <p:tag name="KSO_WM_UNIT_INDEX" val="1_2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1"/>
  <p:tag name="KSO_WM_UNIT_INDEX" val="1_3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1"/>
  <p:tag name="KSO_WM_UNIT_INDEX" val="1_4_1"/>
  <p:tag name="KSO_WM_UNIT_LAYERLEVEL" val="1_1_1"/>
  <p:tag name="KSO_WM_UNIT_SHADOW_SCHEMECOLOR_INDEX" val="8"/>
  <p:tag name="KSO_WM_UNIT_SUBTYPE" val="d"/>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7_3*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7_3*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7_3*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17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2"/>
  <p:tag name="KSO_WM_UNIT_TYPE" val="e"/>
  <p:tag name="KSO_WM_UNIT_VALUE" val="6"/>
</p:tagLst>
</file>

<file path=ppt/tags/tag178.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9.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8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9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9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9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9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5.xml><?xml version="1.0" encoding="utf-8"?>
<p:tagLst xmlns:p="http://schemas.openxmlformats.org/presentationml/2006/main">
  <p:tag name="KSO_WM_TEMPLATE_CATEGORY" val="custom"/>
  <p:tag name="KSO_WM_TEMPLATE_INDEX" val="20230228"/>
</p:tagLst>
</file>

<file path=ppt/tags/tag20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4_1"/>
  <p:tag name="KSO_WM_UNIT_INDEX" val="1_4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4_2"/>
  <p:tag name="KSO_WM_UNIT_INDEX" val="1_4_2"/>
  <p:tag name="KSO_WM_UNIT_LAYERLEVEL" val="1_1_1"/>
  <p:tag name="KSO_WM_UNIT_LINE_FILL_TYPE" val="2"/>
  <p:tag name="KSO_WM_UNIT_LINE_FORE_SCHEMECOLOR_INDEX" val="5"/>
  <p:tag name="KSO_WM_UNIT_TYPE" val="m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62.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3"/>
  <p:tag name="KSO_WM_UNIT_TYPE" val="e"/>
  <p:tag name="KSO_WM_UNIT_VALUE" val="6"/>
</p:tagLst>
</file>

<file path=ppt/tags/tag263.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4.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2_4*l_h_i*1_3_3"/>
  <p:tag name="KSO_WM_UNIT_INDEX" val="1_3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4*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2_4*l_h_i*1_3_1"/>
  <p:tag name="KSO_WM_UNIT_INDEX" val="1_3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2_4*l_h_i*1_4_3"/>
  <p:tag name="KSO_WM_UNIT_INDEX" val="1_4_3"/>
  <p:tag name="KSO_WM_UNIT_LAYERLEVEL" val="1_1_1"/>
  <p:tag name="KSO_WM_UNIT_SHADOW_SCHEMECOLOR_INDEX" val="10"/>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4*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2_4*l_h_i*1_4_1"/>
  <p:tag name="KSO_WM_UNIT_INDEX" val="1_4_1"/>
  <p:tag name="KSO_WM_UNIT_LAYERLEVEL" val="1_1_1"/>
  <p:tag name="KSO_WM_UNIT_SHADOW_SCHEMECOLOR_INDEX" val="10"/>
  <p:tag name="KSO_WM_UNIT_SUBTYPE" val="d"/>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2_4*l_h_i*1_5_3"/>
  <p:tag name="KSO_WM_UNIT_INDEX" val="1_5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4*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2_4*l_h_i*1_5_1"/>
  <p:tag name="KSO_WM_UNIT_INDEX" val="1_5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4*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4*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4*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2_4*l_h_i*1_1_3"/>
  <p:tag name="KSO_WM_UNIT_INDEX" val="1_1_3"/>
  <p:tag name="KSO_WM_UNIT_LAYERLEVEL" val="1_1_1"/>
  <p:tag name="KSO_WM_UNIT_SHADOW_SCHEMECOLOR_INDEX" val="9"/>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4*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4*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2_4*l_h_i*1_1_1"/>
  <p:tag name="KSO_WM_UNIT_INDEX" val="1_1_1"/>
  <p:tag name="KSO_WM_UNIT_LAYERLEVEL" val="1_1_1"/>
  <p:tag name="KSO_WM_UNIT_SHADOW_SCHEMECOLOR_INDEX" val="9"/>
  <p:tag name="KSO_WM_UNIT_SUBTYPE" val="d"/>
  <p:tag name="KSO_WM_UNIT_TEXT_FILL_FORE_SCHEMECOLOR_INDEX" val="2"/>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2_4*l_h_i*1_2_3"/>
  <p:tag name="KSO_WM_UNIT_INDEX" val="1_2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4*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4*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460629921259}"/>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2_4*l_h_i*1_2_1"/>
  <p:tag name="KSO_WM_UNIT_INDEX" val="1_2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285.xml><?xml version="1.0" encoding="utf-8"?>
<p:tagLst xmlns:p="http://schemas.openxmlformats.org/presentationml/2006/main">
  <p:tag name="KSO_WM_TEMPLATE_CATEGORY" val="custom"/>
  <p:tag name="KSO_WM_TEMPLATE_INDEX" val="20230228"/>
</p:tagLst>
</file>

<file path=ppt/tags/tag2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0">
      <a:dk1>
        <a:srgbClr val="000000"/>
      </a:dk1>
      <a:lt1>
        <a:srgbClr val="FFFFFF"/>
      </a:lt1>
      <a:dk2>
        <a:srgbClr val="44546A"/>
      </a:dk2>
      <a:lt2>
        <a:srgbClr val="E6EDFE"/>
      </a:lt2>
      <a:accent1>
        <a:srgbClr val="014EFE"/>
      </a:accent1>
      <a:accent2>
        <a:srgbClr val="166AF5"/>
      </a:accent2>
      <a:accent3>
        <a:srgbClr val="2A86EC"/>
      </a:accent3>
      <a:accent4>
        <a:srgbClr val="3FA1E4"/>
      </a:accent4>
      <a:accent5>
        <a:srgbClr val="53BDDB"/>
      </a:accent5>
      <a:accent6>
        <a:srgbClr val="68D9D2"/>
      </a:accent6>
      <a:hlink>
        <a:srgbClr val="0563C1"/>
      </a:hlink>
      <a:folHlink>
        <a:srgbClr val="954F72"/>
      </a:folHlink>
    </a:clrScheme>
    <a:fontScheme name="自定义 6">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MiSans Heavy</vt:lpstr>
      <vt:lpstr>MiSans Normal</vt:lpstr>
      <vt:lpstr>Wingdings</vt:lpstr>
      <vt:lpstr>Calibri Light</vt:lpstr>
      <vt:lpstr>MiSans Demibold</vt:lpstr>
      <vt:lpstr>MiSans</vt:lpstr>
      <vt:lpstr>微软雅黑</vt:lpstr>
      <vt:lpstr>Office Theme</vt:lpstr>
      <vt:lpstr>唇部二度腐蚀伤的查房</vt:lpstr>
      <vt:lpstr>目录</vt:lpstr>
      <vt:lpstr>唇部二度腐蚀伤概述</vt:lpstr>
      <vt:lpstr>定义和诊断标准</vt:lpstr>
      <vt:lpstr>病因和发病机制</vt:lpstr>
      <vt:lpstr>疾病对机体的影响</vt:lpstr>
      <vt:lpstr>病例汇报</vt:lpstr>
      <vt:lpstr>患者基本信息</vt:lpstr>
      <vt:lpstr>病史及症状描述</vt:lpstr>
      <vt:lpstr>体格检查与辅助检查</vt:lpstr>
      <vt:lpstr>诊断及治疗过程</vt:lpstr>
      <vt:lpstr>护理诊断</vt:lpstr>
      <vt:lpstr>疼痛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2024-09-02T04:55:35.893</cp:lastPrinted>
  <dcterms:created xsi:type="dcterms:W3CDTF">2024-09-01T20:55:35Z</dcterms:created>
  <dcterms:modified xsi:type="dcterms:W3CDTF">2024-09-01T20:55:38Z</dcterms:modified>
</cp:coreProperties>
</file>