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8380A-7E0F-4D24-BD25-3845AC9D5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20AB2-1F2C-448E-A461-73BF8907C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495EB-77FA-4542-8AD7-F79F44D19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22CD0-D791-41ED-8A6C-292D08F06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FC259-AC34-4D6C-A7BC-757CB145F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94641-CCD9-4CF9-BBBA-99A728386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85FB8-55F4-46AF-A0EB-1596C7E7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71313-54C9-4E86-8FB5-A4CB850C1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853B6-0860-470E-B4B9-3AA58EBCF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E5704-76B1-4287-9BCC-BA89862F5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34B4B-BAF3-42A5-A24E-C27700ACD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05041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律师行业复工后法律服务变化情况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复工后律师行业总体情况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律师行业法律服务变化情况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律师行业面临的挑战和机遇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律师行业应对措施和建议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应对疫情带来的挑战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疫情给律师行业带来了前所未有的挑战，包括线下业务受阻、客户需求变化等。复工后，律师需要积极应对这些挑战，调整法律服务方式。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适应法律服务市场变化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随着疫情的发展和控制，法律服务市场也发生了变化。复工后，律师需要关注市场变化，把握新的机遇。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提升律师行业竞争力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通过复工后的法律服务变化，律师行业可以不断提升自身竞争力，为客户提供更加优质、高效的服务。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简要介绍律师行业复工的情况，包括复工时间、复工率等。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律师行业复工情况概述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法律服务方式的变化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客户需求的变化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律师行业的挑战与机遇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详细阐述复工后律师在法律服务方式上的变化，如线上法律咨询、电子合同签署等。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分析复工后客户对法律服务需求的变化，如合同审查、法律风险评估等。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探讨复工后律师行业面临的挑战和机遇，如市场竞争加剧、新兴法律服务领域的拓展等。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复工后律师行业总体情况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业务恢复情况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随着疫情逐渐得到控制，律师事务所的业务也在逐步恢复。一些因疫情而暂停或延期的项目开始重新启动，新的业务也在陆续开展。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复工时间和方式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律师事务所按照国家和地方政府的要求，自疫情得到控制后逐步开始复工。复工方式包括线上办公、线下办公以及线上线下结合等多种模式。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律师事务所复工后面临着一些挑战，如客户需求变化、业务开展难度增加、律师工作压力增大等。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律师事务所复工情况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律师复工情况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复工律师数量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随着律师事务所的复工，越来越多的律师开始回到工作岗位。但仍有部分律师因各种原因暂时无法复工。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工作状态调整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复工后，律师们需要调整工作状态，适应新的工作环境和业务需求。一些律师可能需要处理积压的工作，同时开展新的业务。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律师复工后面临的挑战包括客户需求变化、案件进度延误、工作压力增大等。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疫情对法律服务市场产生了较大影响，一些传统业务领域的需求减少，而一些新兴业务领域的需求增加。例如，涉疫合同纠纷、劳动争议、企业破产等领域的法律服务需求增加。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为了适应市场需求变化，律师事务所和律师们积极创新服务模式，如开展线上法律咨询、线上庭审等，为客户提供更加便捷、高效的法律服务。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行业竞争格局变化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疫情加速了法律服务行业的变革，一些传统律师事务所开始积极拥抱数字化、智能化等技术手段，提升服务质量和效率。同时，一些新兴的法律服务平台也在迅速崛起，行业竞争格局发生变化。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法律服务市场变化情况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律师行业法律服务变化情况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复工后，许多当事人选择通过线上平台进行法律咨询，律师通过视频通话、在线聊天等方式提供法律意见和解答。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线上法律咨询量增加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随着远程办公的普及，电子合同的使用量大幅增加。律师协助客户起草、审查、修改和签署电子合同，确保其合法性和有效性。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电子合同使用量上升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一些法院开始采用线上听证会的方式审理案件，律师需要适应这一变化，熟悉线上法庭程序，为客户提供有效的法律代理。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线上法庭听证会增多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线上法律服务增长情况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法院开庭审判恢复正常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法院逐步恢复正常开庭审判工作，律师需要按照法院安排参加庭审，为客户争取合法权益。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现场调查取证工作恢复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律师在办理案件过程中需要进行现场调查取证工作，随着疫情缓解，这一工作也逐渐恢复正常。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律师事务所重新开放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随着疫情得到控制，律师事务所逐渐恢复线下办公，为客户提供面对面的法律服务。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线下法律服务恢复情况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https://d.book118.com/607105041033006041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2024-09-13T22:01:21.836</cp:lastPrinted>
  <dcterms:created xsi:type="dcterms:W3CDTF">2024-09-13T14:01:21Z</dcterms:created>
  <dcterms:modified xsi:type="dcterms:W3CDTF">2024-09-13T14:01:24Z</dcterms:modified>
</cp:coreProperties>
</file>