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BFE1B-4531-4C75-8283-126DC0DFE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F9D90-8756-45AA-8061-16EE2B035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EABF6-7B1F-4FAA-BEEE-F8BA2E5C9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B5993-6EB6-422C-BCCD-94773BCDF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3A6C1-6C9E-4F52-AAE4-9A9E3E04D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5B751-DC1E-4092-995D-89756686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DA530-EA66-4D56-B17D-9BD98932C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A1F39-F4F4-45C3-9AD5-84579ED24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44C17-21DB-4E25-A7F1-DED4781F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B6D7F-E8BF-4491-A1DC-01BBC1FE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8AB5D-EA1E-4CC9-83C5-C8087EBAA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060531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优秀护理查房ppt骨科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骨科护理查房的目的和流程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骨科护理查房的内容和方法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骨科护理查房的实践案例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骨科护理查房的改进与优化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包括骨折、关节疾病、脊柱疾病等，每种疾病都有其特殊性，需要有针对性的护理措施。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骨科疾病种类繁多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康复周期长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250" b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骨科疾病的治疗往往需要较长时间，患者需要经历多个阶段的康复训练，对护理工作的要求较高。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骨科疾病患者容易发生褥疮、肺部感染、泌尿系统感染等并发症，需要加强预防和护理。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骨科疾病患者常常会感到剧烈疼痛，需要采取有效的疼痛管理措施，如药物治疗、物理治疗等。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骨科患者需要进行系统的康复训练，以促进功能恢复，提高生活质量。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骨科疾病患者容易产生焦虑、抑郁等心理问题，需要给予心理支持和疏导。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骨科患者的护理需求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针对不同患者的需求和特点，提供个性化的护理服务，提高患者的满意度。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康复一体化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将康复训练与护理工作有机结合，促进患者的功能恢复。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利用信息技术手段，提高骨科护理工作的效率和质量。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骨科护理查房的目的和流程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骨科护理查房是针对骨科患者进行的一种护理评估和指导活动，旨在提高护理质量，促进患者康复。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骨科护理查房是由资深护士主导，对骨科患者的病情状况、自身认知情况进行了解和评估的过程。通过查房，可以发现并解决患者存在的护理问题，提供个性化的护理指导，促进患者的康复。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骨科护理查房的目的是提高患者的护理效果，促进患者康复，提高患者满意度。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骨科护理查房，可以对患者的病情状况、自身认知情况进行全面了解，发现并解决患者存在的护理问题，提供个性化的护理指导。同时，查房还可以促进护士与患者之间的沟通交流，增强患者对护理工作的信任感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骨科护理查房的目的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骨科护理查房的流程包括评估、诊断、计划、实施和评价五个步骤。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查房的第一步，主要是对患者的病情状况、自身认知情况进行了解和评估。诊断是在评估的基础上，发现并确定患者存在的护理问题。计划是根据诊断结果，制定个性化的护理计划。实施是按照计划，对患者的护理问题进行干预和指导。最后的评价是对整个护理查房的效果进行评估和反馈，不断改进和完善查房流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骨科护理查房的流程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骨科护理查房的内容和方法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https://d.book118.com/607106053134006052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2024-09-26T06:59:44.513</cp:lastPrinted>
  <dcterms:created xsi:type="dcterms:W3CDTF">2024-09-25T22:59:44Z</dcterms:created>
  <dcterms:modified xsi:type="dcterms:W3CDTF">2024-09-25T22:59:46Z</dcterms:modified>
</cp:coreProperties>
</file>