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84453-B6CE-40A2-8438-291D17ABA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34319-2CF3-47C3-A38C-99814773F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D86B0-75B5-4935-A71A-845565D92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4503B-51FC-4E74-8D4E-1BFA5D595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892DBF-A586-4AB9-A469-AA3435FF2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CFDB9B-ED8B-48C2-87B7-113944B6E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843E22-8347-4241-B1B9-CAA446A64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8EBF8-03EF-4564-A18E-E34E0ABD7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71EA0-8383-4896-A6A0-809C01E64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FCF81-F645-4B6E-99D0-2F4FB1630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E6367-447B-4FC5-94FB-E67E1CB46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06154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行为主义疗法课件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行为主义疗法简介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行为主义疗法的主要技术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行为主义疗法的应用领域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行为主义疗法的实践与案例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行为主义疗法的未来发展与展望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行为主义疗法简介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它关注个体行为的改变，而不是内在心理状态或人格特质，认为行为是可以通过学习来塑造和调整的。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行为主义疗法强调可观察、可测量的行为改变，通过建立新的行为模式来替代旧的不适应的行为模式。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4680" b="1468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行为主义疗法是一种心理治疗方法，它基于行为科学的原理，通过学习和条件反射来改变不良行为和情绪问题。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行为主义疗法的基本概念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行为主义疗法起源于20世纪初的美国，由心理学家约翰·华生和斯金纳等人创立。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最初的行为主义疗法主要关注动物实验和条件反射研究，后来逐渐应用于人类行为问题的治疗。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随着时间的推移，行为主义疗法不断发展，与其他心理治疗方法相结合，形成了多种流派，如厌恶疗法、系统脱敏感疗法、代币制疗法等。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行为主义疗法的历史与发展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行为主义疗法的理论基础主要基于学习理论，特别是条件反射原理。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它认为个体行为是通过后天学习获得的，可以通过特定的刺激和奖惩机制来改变行为。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行为主义疗法强调可观察、可测量的行为改变，通过建立新的行为模式来替代旧的不适应的行为模式。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行为主义疗法的理论基础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行为主义疗法的主要技术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通过创造不愉快的条件或刺激，使个体产生厌恶感，从而消除不良行为。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厌恶疗法是通过创造不愉快的条件或刺激，如电击、药物反应等，使个体在执行不良行为时产生厌恶感，从而消除不良行为。这种疗法通常用于治疗成瘾行为、强迫行为等。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厌恶疗法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81" b="71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通过给予个体正向激励，促进其产生良好行为。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奖励法是通过给予个体正向激励，如金钱、物品、赞扬等，以促进其产生良好行为。这种疗法通常用于培养新习惯、纠正不良习惯等。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通过观察和模仿他人的行为，学习良好的行为模式。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模仿学习是通过观察和模仿他人的行为，学习良好的行为模式。这种疗法通常用于儿童行为矫正、社交技能培养等。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模仿学习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https://d.book118.com/607106154035006030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2024-09-01T18:35:09.119</cp:lastPrinted>
  <dcterms:created xsi:type="dcterms:W3CDTF">2024-09-01T10:35:09Z</dcterms:created>
  <dcterms:modified xsi:type="dcterms:W3CDTF">2024-09-01T10:35:10Z</dcterms:modified>
</cp:coreProperties>
</file>