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283F92-1338-470E-8DD0-6B6E4C538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4868A-DE92-435A-8968-1D5348925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64B742-9DBC-466B-BABE-DD7577AFA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4AE45F-E1FD-4CFF-B041-3BF54477A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DAD96-7BB4-49DF-A00C-67FBDBD055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5E237B-2FD6-478F-B276-CAAC4A4E10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7CDDC0-E89E-4316-B1E7-CEAB16626C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F65751-60BD-4908-8745-8BE54BD63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8E9CF-DF35-419F-92BF-81AFE39D0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FC00A-7A55-4DC3-A08B-A02F4F06C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4B4F4-ACAD-45F9-AF4F-E333318DC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png" /><Relationship Id="rId3" Type="http://schemas.openxmlformats.org/officeDocument/2006/relationships/image" Target="../media/image22.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11145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会计培训工职业技能</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汇报时间：</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会计基础知识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财务报表编制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税务处理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财务软件操作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财务分析技能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会计职业道德与法律责任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会计基础知识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负债</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指企业过去的交易或事项形成的、预期会导致经济利益流出企业的现时义务。</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收入</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指企业在日常活动中形成的、会导致所有者权益增加的、与所有者投入资本无关的经济利益的总流入。</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指企业在一定会计期间的经营成果。</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资产</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指企业过去的交易或事项形成的、由企业拥有或控制的、预期会给企业带来经济利益的资源。</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所有者权益</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指企业资产扣除负债后由所有者享有的剩余权益。</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费用</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指企业在日常活动中发生的、会导致所有者权益减少的、与向所有者分配利润无关的经济利益的总流出。</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20" r="1042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是对会计要素的具体内容进行分类核算的项目。</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是根据会计科目设置的、具有一定格式和结构、用于分类反映会计要素增减变动情况及其结果的载体。</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会计科目</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账户</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会计科目与账户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账簿</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是由具有一定格式、相互联系的账页组成，用来序时、分类地全面记录一个企业、单位经济业务事项的会计簿籍。</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会计凭证</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是记录经济业务、明确经济责任的书面证明，也是登记账簿的依据。</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会计凭证与账簿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财务报表编制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资产负债表是反映企业某一特定日期财务状况的财务报表，通过列示资产、负债和所有者权益的增减变动，帮助报表使用者了解企业的资产、负债和所有者权益的构成及增减变动情况。</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资产负债表的编制需要按照一定的会计准则和会计制度，遵循权责发生制原则，对企业的经济业务进行分类、汇总和记录，确保报表的准确性和完整性。</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资产负债表的编制需要考虑到企业的实际情况和业务特点，合理选择适当的会计政策和会计方法，确保报表的真实性和公允性。</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资产负债表编制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利润表的编制需要考虑到企业的实际情况和业务特点，合理选择适当的会计政策和会计方法，确保报表的真实性和公允性。</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利润表是反映企业一定时期内经营成果的财务报表，通过列示营业收入、营业成本、营业利润、利润总额和净利润等项目，帮助报表使用者了解企业的盈利能力。</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利润表的编制需要遵循会计准则和会计制度，对企业的经济业务进行分类、汇总和记录，确保报表的准确性和完整性。</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利润表编制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现金流量表的编制需要考虑到企业的实际情况和业务特点，合理选择适当的会计政策和会计方法，确保报表的真实性和公允性。</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现金流量表的编制需要遵循会计准则和会计制度，对企业的经济业务进行分类、汇总和记录，确保报表的准确性和完整性。</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现金流量表编制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所有者权益变动表是反映企业一定时期内所有者权益变动情况的财务报表，通过列示实收资本、资本公积、盈余公积和未分配利润等项目的增减变动，帮助报表使用者了解企业的所有者权益变动情况。</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所有者权益变动表的编制需要遵循会计准则和会计制度，对企业的经济业务进行分类、汇总和记录，确保报表的准确性和完整性。</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所有者权益变动表的编制需要考虑到企业的实际情况和业务特点，合理选择适当的会计政策和会计方法，确保报表的真实性和公允性。</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所有者权益变动表编制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税务处理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2" b="2711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增值税计算</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能够准确计算增值税，包括销项税额和进项税额，确保税款计算的准确性。</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增值税申报</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熟悉增值税申报流程，能够按时完成申报工作，确保税务合规。</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增值税筹划</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了解增值税税收优惠政策，为企业进行税务筹划，降低税务成本。</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增值税处理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企业所得税计算</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掌握企业所得税的计算方法，能够准确计算应纳税所得额和所得税额。</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企业所得税申报</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熟悉企业所得税申报流程，能够按时完成申报工作，确保税务合规。</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企业所得税筹划</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了解企业所得税税收优惠政策，为企业进行税务筹划，降低税务成本。</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企业所得税处理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https://d.book118.com/607111145014006051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2024-09-23T22:56:53.558</cp:lastPrinted>
  <dcterms:created xsi:type="dcterms:W3CDTF">2024-09-23T14:56:53Z</dcterms:created>
  <dcterms:modified xsi:type="dcterms:W3CDTF">2024-09-23T14:56:55Z</dcterms:modified>
</cp:coreProperties>
</file>