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627E4A-C6EB-4B41-92EE-D28238AE4B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2792D-AB5E-40CD-A80E-7B45CF70A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0A5DC-279B-4CE8-B0AE-4827122F2D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83A9C-3659-4D7E-AF5A-087B7C532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A6E5CA-7F96-401C-BDFE-795156367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EF48E7-9A8E-406F-A4AC-4B5BBD16D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D51183-CC52-4A9F-8F7B-EA086BC28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399A6B-FAE2-4C30-9C5A-61B4EE0B9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E39DFE-9F10-46BE-A9D0-892562EDA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660198-4D64-4464-8C9B-2178EC59D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D8FD3-5226-4BA1-88F2-D79448BAB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711205203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利用社交媒体平台进行网络营销的绝佳方法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内容营销在社交媒体中应用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社交媒体广告投放策略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社交媒体互动与用户维护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案例分享：成功利用社交媒体进行网络营销案例解析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社交媒体平台是指允许用户创建、分享和交流内容，形成社交网络的在线平台。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这些平台通常具有用户生成内容（UGC）的特性，用户可以发布文字、图片、视频等多种形式的内容。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社交媒体平台还提供了各种社交工具和功能，如关注、点赞、评论、私信等，方便用户之间的互动和交流。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2461" b="2246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社交媒体平台定义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9991" r="999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4307" r="1430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如Facebook、Twitter等，主要为用户提供社交功能，如关注、点赞、评论等。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社交网络平台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如Instagram、YouTube等，主要为用户提供分享图片和视频的功能。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图片和视频分享平台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如WordPress、Reddit等，主要为用户提供发表长篇文章和参与论坛讨论的功能。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博客和论坛平台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如WhatsApp、微信等，主要为用户提供一对一或群聊的即时通讯功能。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即时通讯平台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社交媒体平台类型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社交媒体平台用户规模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根据不同数据来源，全球社交媒体用户数量已超过30亿，占全球总人口的近一半。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在一些发达国家，社交媒体普及率更高，如美国有近70%的成年人使用社交媒体。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随着智能手机的普及和互联网的发展，社交媒体用户规模仍在不断增长。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网络营销策略制定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受众行为分析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运用数据分析工具，研究目标受众在社交媒体上的活跃时段、内容偏好和互动方式。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明确产品或服务的主要受众群体，包括年龄、性别、地域、职业等特征。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受众需求调研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通过问卷调查、访谈等方式了解目标受众的需求、兴趣和消费习惯。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品牌知名度提升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通过社交媒体平台的推广，提高品牌或产品的知名度。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销售量增长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利用社交媒体广告、促销活动等手段，促进产品或服务的销售。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粉丝数量增加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通过优质内容创作和互动活动，吸引更多目标受众关注品牌或产品。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营销目标设定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营销预算分配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根据营销目标和受众分析，合理分配广告费用、内容创作费用、人力成本等预算。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时间表制定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设定营销策略的执行时间表，包括内容发布时间、广告投放时间、活动举办时间等。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效果评估与调整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定期评估营销策略的执行效果，根据数据分析结果及时调整预算和时间规划。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预算与时间规划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内容营销在社交媒体中应用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结合精美的图片和吸引人的文字，制作易于阅读和分享的内容。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图文内容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利用短视频或直播等形式，展示产品特点、品牌故事或用户反馈。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视频内容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发起话题讨论、问答互动或投票等形式，提高用户参与度和品牌曝光度。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互动内容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内容类型选择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内容制作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运用专业的文案、设计和摄影技巧，制作出高质量的内容作品。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风格统一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保持内容风格与品牌形象一致，形成独特的视觉识别和情感共鸣。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创意构思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从用户需求、行业热点和品牌特色等角度出发，构思独特且有价值的内容主题。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内容创意与制作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根据目标受众和平台特点，选择合适的发布时间和频率。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发布策略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利用广告投放、KOL合作和社群运营等手段，扩大内容传播范围和影响力。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推广手段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实时监测内容传播效果和用户反馈，及时调整策略以提高营销效果。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内容发布与推广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社交媒体广告投放策略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https://d.book118.com/607112052033006031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2024-09-03T07:03:18.118</cp:lastPrinted>
  <dcterms:created xsi:type="dcterms:W3CDTF">2024-09-02T23:03:18Z</dcterms:created>
  <dcterms:modified xsi:type="dcterms:W3CDTF">2024-09-02T23:03:20Z</dcterms:modified>
</cp:coreProperties>
</file>