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D5181-4A4B-43EA-BD01-4805F29D8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F83D-12AC-4409-A22A-41739C554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1ADD-BB19-4535-892C-B2FB3C5F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C3A2F-AD33-457B-B8B7-9A4BEBA8C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B696C-2AAF-461D-8161-01D656C2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B4B74-EB24-4CC7-9D07-282C4512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AA289-C12E-4D88-B79F-48E75EC5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143DE-6AC5-425C-B7C4-48171068E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C2E69-13ED-4576-A6F7-120E4BE4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E145D-7C71-464B-B125-57D48869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1492-7253-4306-9DFE-7D7CF7F7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3013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团队合作与有效沟通技巧培训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团队内部沟通与协作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跨部门间协同与合作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提升团队凝聚力和执行力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由两个或两个以上具备互补技能与知识，共同承担目标责任并为共同目标而努力的个体所组成的正式群体。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共同的目标、相互依赖、分工合作、共同承担责任。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通过分工合作，团队成员可以专注于自己的专业领域，从而提高工作效率。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不同背景和技能的团队成员可以相互启发，产生新的想法和解决方案。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团队成员在共同奋斗的过程中，会建立起深厚的信任和友谊，从而增强团队的凝聚力。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成功团队合作案例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苹果公司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乔布斯领导下的苹果团队通过紧密合作，推出了众多颠覆性产品，改变了手机、电脑等行业的格局和用户的使用习惯。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阿里巴巴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马云和他的18人在创业初期虽然面临诸多困难，但通过团队合作和不懈努力，最终打造出全球最大的电子商务公司之一。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SpaceX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埃隆·马斯克领导的SpaceX团队通过高效合作，成功实现了火箭回收、载人航天等壮举，推动了人类太空探索事业的发展。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沟通是人与人之间传递信息、交流思想、表达情感的过程，涉及语言、文字、表情、动作等多种方式。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沟通的主要目的是建立联系、传递信息、达成共识、解决问题和促进合作。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非暴力沟通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避免使用攻击性或负面的言辞，以和平、理性的方式进行沟通。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认真倾听他人的观点和需求，给予积极的反馈和回应，确保双方信息准确传递。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用简洁明了的语言表达自己的观点和需求，避免使用模糊或含糊不清的措辞。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在沟通之前，要明确沟通的目标和期望结果，确保沟通双方对目标有共同的理解。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尊重他人的观点、感受和需求，以平等、开放的态度进行沟通。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用清晰、具体的语言描述自己的观点和需求；保持诚实和坦率，不掩饰真实想法；注意语气和表情的协调。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保持专注和耐心，不打断对方讲话；通过点头、微笑等方式表达认同和鼓励；适时提问以澄清信息。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及时给予他人反馈，确认信息是否准确传递；鼓励他人提出问题和建议，以便更好地改进沟通效果；在必要时寻求第三方的帮助和支持。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639" b="463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倾听、表达与反馈技巧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团队内部沟通与协作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鼓励团队成员以真诚、开放的态度进行沟通，避免隐瞒或误导。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尊重团队成员的不同观点、经验和背景，鼓励多元化的交流和合作。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积极倾听他人的意见和反馈，努力理解对方的立场和感受。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建立有效的信息共享机制，确保团队成员能够及时获取所需的信息和资源。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鼓励团队成员共享和整合各自的资源，以实现团队整体的目标和利益。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通过培训、分享会等形式，促进团队成员之间的知识传递和经验交流。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分享信息与资源支持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https://d.book118.com/607113013160006042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2024-09-16T10:24:36.089</cp:lastPrinted>
  <dcterms:created xsi:type="dcterms:W3CDTF">2024-09-16T02:24:36Z</dcterms:created>
  <dcterms:modified xsi:type="dcterms:W3CDTF">2024-09-16T02:24:38Z</dcterms:modified>
</cp:coreProperties>
</file>