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B3A485-EBF8-4E25-ADD0-DDCDF72BDB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4991E6-FF7A-46D3-929F-E18492E300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69C2AD-C1C3-4FAA-A94F-F915EF7DC8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133E784-D7A5-4B66-A3EF-0F6D7630C6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F7BD9E7-4780-444B-BCBA-9A68987E27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0DCE3A0-AE3E-47B4-9347-B1A6BD2B16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877C363-974F-4714-9195-E8F0AEE215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C44FE6A-89AB-486B-A0C8-5A2A0470A3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EF43E19-F835-4A44-96F8-1EB6BC4A77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B51CDB-D6AA-4EC9-86EB-B2197D4201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10FB45-3B43-4257-9512-8FDE4176F6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07113112162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共享微笑传递温暖服务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共享微笑的内涵与外延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共享微笑的实践探索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传递温暖服务的具体举措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共享微笑与传递温暖服务的融合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快节奏、高压力的现代生活使得人们越来越需要关爱与温暖。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现代社会压力增大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439" b="439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微笑的力量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9116" r="19116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共享经济的兴起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724" r="1672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微笑作为一种简单、易行且无需成本的方式，能够迅速拉近人与人之间的距离，传递友善与关爱。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共享经济模式的出现为微笑传递温暖服务提供了可能性和便利。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提升社会幸福感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促进人际交流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弘扬正能量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推动社会进步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目的和意义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7007" r="17007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589" r="16589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7931" b="7931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6464" r="16464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通过共享微笑，让更多的人感受到温暖和善意，从而提升整个社会的幸福感和凝聚力。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微笑能够打破人与人之间的隔阂，促进彼此之间的交流与合作。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共享微笑传递温暖服务有助于弘扬社会正能量，抵制消极情绪的传播。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通过微笑传递温暖服务，可以激发人们的爱心和善意，进而推动社会的和谐与进步。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共享微笑的内涵与外延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微笑能够迅速缓解人与人之间的紧张气氛，使双方感到放松和舒适。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2524" b="12524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708" r="16708"/>
          <a:stretch>
            <a:fillRect/>
          </a:stretch>
        </p:blipFill>
        <p:spPr>
          <a:xfrm>
            <a:off x="5168348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缓解紧张气氛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微笑是表达友善和善意的一种有效方式，能够拉近人与人之间的距离。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表达友善与善意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一个经常微笑的人通常会被认为更加友好、亲切和易于接近。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提升个人形象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微笑的力量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通过微笑将快乐传递给周围的人，形成一个积极的情感传递链。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传递快乐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724" r="16724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微笑能够打破语言和文化障碍，促进人与人之间的理解和沟通。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增进理解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共享微笑有助于营造和谐、融洽的社会氛围，提升人们的幸福感和归属感。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营造和谐氛围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共享微笑的理念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548" b="154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486" b="148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传递温暖服务的重要性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提升服务质量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温暖的服务态度能够让客户感受到被尊重和重视，从而提升服务质量。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增强客户忠诚度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温暖的服务能够增强客户对企业的信任和忠诚度，促进客户长期合作。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塑造企业形象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传递温暖服务有助于塑造企业积极、正面的形象，提高企业的社会声誉。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共享微笑的实践探索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医护人员通过微笑服务，传递关怀与温暖，减轻患者焦虑情绪，提升患者就医体验。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250" r="1625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提升患者就医体验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微笑作为非语言沟通的重要方式，有助于拉近医患距离，增进相互信任，为有效沟通奠定基础。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促进医患沟通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7833" r="17833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医护人员的微笑服务是医院形象的重要展示，有助于提升医院整体形象和服务水平。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树立医院良好形象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医疗行业中的共享微笑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增强师生情感交流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微笑有助于拉近师生之间的距离，促进师生之间的情感交流，建立良好的师生关系。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提升学生自信心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教师的鼓励和微笑可以让学生感受到被关注和认可，从而提升学生的自信心和学习动力。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营造轻松学习氛围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教师的微笑可以缓解学生的紧张情绪，营造轻松、愉悦的学习氛围，提高学生学习积极性。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7667" r="17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教育行业中的共享微笑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https://d.book118.com/607113112162006042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2024-09-16T11:03:00.813</cp:lastPrinted>
  <dcterms:created xsi:type="dcterms:W3CDTF">2024-09-16T03:03:00Z</dcterms:created>
  <dcterms:modified xsi:type="dcterms:W3CDTF">2024-09-16T03:03:02Z</dcterms:modified>
</cp:coreProperties>
</file>