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7F5E38-9897-4118-A7BF-8C2B1F4B0C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AAD4F4-A78E-4368-9B89-5A0C88404A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13DEA1-E851-4A09-93BA-6D4084EFFD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D7D6E1-58A2-4ADA-9323-A77873CA60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C032F31-1DFD-47B1-B22C-98E325F779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FD78217-9317-4275-9A80-8769B17E75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C87616D-751A-4FD5-B75B-221D6F2780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7DF46E-C811-4FA2-8492-62EF77EC89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46FA62-8F6C-4C8E-9D0A-6AA17C992A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D7189B-C4B8-458C-9570-5DA7C14C8B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5C7B12-A59A-4E7D-8973-879A025E5C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7114024152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猪场分娩舍工作计划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7" name="Freeform 7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4" name="Freeform 4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8" name="Connector 8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9" name="TextBox 9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分娩舍设施与设备管理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种猪饲养管理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分娩过程监控与安全保障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幼猪护理及生长发育监测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人员培训与团队建设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提高分娩舍管理效率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通过制定详细的工作计划，明确各项任务和责任，提高分娩舍的管理效率，确保母猪和仔猪的健康和生产性能。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保障母猪和仔猪福利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关注母猪和仔猪的饲养环境、营养需求、健康状况等方面，制定相应的管理措施，提高母猪和仔猪的福利水平。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促进养猪业可持续发展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通过推广科学、合理的分娩舍管理模式，提高养猪业的生产效率、经济效益和生态效益，促进养猪业的可持续发展。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38835" y="1977064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816433" y="1969991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38835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816433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228892" y="4370070"/>
            <a:ext cx="1623706" cy="976801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73874" y="4336835"/>
            <a:ext cx="865272" cy="168353"/>
          </a:xfrm>
          <a:custGeom>
            <a:rect l="l" t="t" r="r" b="b"/>
            <a:pathLst>
              <a:path w="1819275" h="301625">
                <a:moveTo>
                  <a:pt x="1819275" y="301625"/>
                </a:moveTo>
                <a:lnTo>
                  <a:pt x="0" y="301625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189230" y="2014654"/>
            <a:ext cx="1667161" cy="416135"/>
          </a:xfrm>
          <a:custGeom>
            <a:rect l="l" t="t" r="r" b="b"/>
            <a:pathLst>
              <a:path w="1803400" h="673100">
                <a:moveTo>
                  <a:pt x="1803400" y="673100"/>
                </a:moveTo>
                <a:lnTo>
                  <a:pt x="1803400" y="0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79700" y="2014653"/>
            <a:ext cx="1172899" cy="1487049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9398" y="1949322"/>
            <a:ext cx="840064" cy="1073321"/>
          </a:xfrm>
          <a:custGeom>
            <a:rect l="l" t="t" r="r" b="b"/>
            <a:pathLst>
              <a:path w="1774574" h="1097009">
                <a:moveTo>
                  <a:pt x="887287" y="0"/>
                </a:moveTo>
                <a:lnTo>
                  <a:pt x="1774574" y="1097009"/>
                </a:lnTo>
                <a:lnTo>
                  <a:pt x="0" y="1097009"/>
                </a:lnTo>
                <a:lnTo>
                  <a:pt x="887287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281069" y="3155633"/>
            <a:ext cx="1536722" cy="757109"/>
          </a:xfrm>
          <a:custGeom>
            <a:rect l="l" t="t" r="r" b="b"/>
            <a:pathLst>
              <a:path w="3246216" h="773818">
                <a:moveTo>
                  <a:pt x="625883" y="0"/>
                </a:moveTo>
                <a:lnTo>
                  <a:pt x="2620333" y="0"/>
                </a:lnTo>
                <a:lnTo>
                  <a:pt x="3246216" y="773818"/>
                </a:lnTo>
                <a:lnTo>
                  <a:pt x="0" y="773818"/>
                </a:lnTo>
                <a:lnTo>
                  <a:pt x="625883" y="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32740" y="4045732"/>
            <a:ext cx="2233381" cy="757108"/>
          </a:xfrm>
          <a:custGeom>
            <a:rect l="l" t="t" r="r" b="b"/>
            <a:pathLst>
              <a:path w="4717856" h="773817">
                <a:moveTo>
                  <a:pt x="625882" y="0"/>
                </a:moveTo>
                <a:lnTo>
                  <a:pt x="4091974" y="0"/>
                </a:lnTo>
                <a:lnTo>
                  <a:pt x="4717856" y="773817"/>
                </a:lnTo>
                <a:lnTo>
                  <a:pt x="0" y="773817"/>
                </a:lnTo>
                <a:lnTo>
                  <a:pt x="625882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37832" y="4935828"/>
            <a:ext cx="3023197" cy="876135"/>
          </a:xfrm>
          <a:custGeom>
            <a:rect l="l" t="t" r="r" b="b"/>
            <a:pathLst>
              <a:path w="6386287" h="895470">
                <a:moveTo>
                  <a:pt x="724278" y="0"/>
                </a:moveTo>
                <a:lnTo>
                  <a:pt x="5662010" y="0"/>
                </a:lnTo>
                <a:lnTo>
                  <a:pt x="6386287" y="895470"/>
                </a:lnTo>
                <a:lnTo>
                  <a:pt x="0" y="895470"/>
                </a:lnTo>
                <a:lnTo>
                  <a:pt x="7242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629398" y="2448724"/>
            <a:ext cx="840064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445167" y="3298956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45167" y="4180884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445167" y="5130220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D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18" name="Connector 18"/>
          <p:cNvCxnSpPr/>
          <p:nvPr/>
        </p:nvCxnSpPr>
        <p:spPr>
          <a:xfrm flipH="1">
            <a:off x="1171596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1109567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分娩舍环境管理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109567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包括温度、湿度、通风、光照等环境因素的调控，以及舍内卫生和消毒工作。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109567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仔猪饲养管理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109567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包括仔猪的初生护理、断奶、饲料转换等饲养管理措施，以及仔猪的健康状况监测和疾病防治。</a:t>
            </a:r>
            <a:endParaRPr lang="en-US" sz="1100"/>
          </a:p>
        </p:txBody>
      </p:sp>
      <p:cxnSp>
        <p:nvCxnSpPr>
          <p:cNvPr id="23" name="Connector 23"/>
          <p:cNvCxnSpPr/>
          <p:nvPr/>
        </p:nvCxnSpPr>
        <p:spPr>
          <a:xfrm flipH="1">
            <a:off x="8267150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24" name="AutoShape 24"/>
          <p:cNvSpPr/>
          <p:nvPr/>
        </p:nvSpPr>
        <p:spPr>
          <a:xfrm>
            <a:off x="8205121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母猪饲养管理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205121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包括母猪的饲料配方、饲喂量、饮水、运动等饲养管理措施，以及母猪的健康状况监测和疾病防治。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205121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生产记录与数据分析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205121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包括母猪和仔猪的生产性能记录、饲料消耗记录、疾病防治记录等，以及相关数据的统计和分析。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工作计划范围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分娩舍设施与设备管理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每周对分娩舍设施进行全面检查，包括墙壁、地面、天花板、门窗等，确保完好无损，无安全隐患。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定期对设施进行维护保养，如清理排水管道、维修损坏的门窗、更换老化的电线等，确保设施的正常运行。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维护保养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遇到突发设施故障或损坏，立即启动紧急处理程序，组织人员进行抢修，确保分娩舍内环境稳定。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紧急处理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设施检查与维护计划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更新计划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根据设备评估结果，制定设备更新计划，逐步淘汰老旧、低效的设备，引进先进、高效的新设备。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技术升级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关注行业动态和技术发展，及时引进新技术、新工艺，对分娩舍设备进行技术升级，提高生产效率和母猪舒适度。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设备评估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定期对分娩舍内的设备进行评估，了解设备的性能、效率及使用寿命，为更新和升级提供依据。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设备更新与升级策略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11480" y="3223760"/>
            <a:ext cx="478346" cy="39941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511480" y="4805669"/>
            <a:ext cx="478346" cy="41365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节能减排措施</a:t>
              </a:r>
            </a:p>
          </p:txBody>
        </p:sp>
      </p:grpSp>
      <p:sp>
        <p:nvSpPr>
          <p:cNvPr id="31" name="TextBox 31"/>
          <p:cNvSpPr txBox="1"/>
          <p:nvPr/>
        </p:nvSpPr>
        <p:spPr>
          <a:xfrm>
            <a:off x="6384512" y="2015068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选用节能型设备，如LED照明、高效电机等，降低分娩舍能耗。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116604" y="3155950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保温隔热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510528" y="3652633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加强分娩舍保温隔热措施，如采用双层玻璃、保温墙体等，减少能源浪费。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116604" y="4743284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废弃物处理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510528" y="5239966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对分娩舍产生的废弃物进行分类处理，实现资源化利用，减少环境污染。同时，加强废水处理设施建设，确保废水达标排放。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116604" y="1472796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节能设备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种猪饲养管理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选择生长快、瘦肉率高、繁殖性能好的种猪，确保后代具有优良遗传品质。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选种标准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833" r="168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配种计划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繁殖技术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根据种猪的年龄、体况和繁殖性能，制定合理的配种计划，提高受孕率和产仔数。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采用人工授精等先进技术，提高配种效率和繁殖成功率。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种猪选种与配种计划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保持猪舍干燥、通风良好，温度适宜，减少应激对种猪的影响。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8167" r="181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猪舍环境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合理安排饲养密度，避免过度拥挤，保证种猪有足够的活动空间。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饲养密度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定期清理猪舍，消毒饲槽和饮水器，减少疾病传播的风险。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清洁卫生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饲养环境优化方案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根据种猪的生长阶段和繁殖需求，制定合理的营养标准，满足其生长和繁殖所需的各种营养物质。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选用优质、全价的饲料原料，确保饲料营养均衡、安全卫生。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饲料选择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制定合理的饲喂计划，定时定量饲喂，避免浪费和营养不足。同时，根据种猪的体况和繁殖性能调整饲喂量，保持种猪良好的体况。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饲喂管理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917" r="1691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营养与饲料管理策略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分娩过程监控与安全保障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375" r="133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异常预警与处理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通过智能识别技术，及时发现分娩过程中的异常情况，如难产、窒息等，并启动应急处理机制。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监控设备安装与维护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在分娩舍内安装高清摄像头和温度、湿度传感器，确保设备正常运行，实时监控分娩过程。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数据记录与分析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定期收集和分析监控数据，关注母猪分娩进度、仔猪健康状况等关键指标，为生产管理提供决策支持。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分娩过程实时监控技术应用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https://d.book118.com/607114024152006050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2024-09-23T14:22:23.057</cp:lastPrinted>
  <dcterms:created xsi:type="dcterms:W3CDTF">2024-09-23T06:22:23Z</dcterms:created>
  <dcterms:modified xsi:type="dcterms:W3CDTF">2024-09-23T06:22:25Z</dcterms:modified>
</cp:coreProperties>
</file>