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EC8CE-2A0A-44FE-BFF3-C056416F0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C34D3-FBB7-400C-99FA-F9168AD59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EA581-5C3A-4C79-8F1E-FB09B733A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F9363-82D6-4959-9BE1-0792943CF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634E9C-CFA9-40C2-BCA5-4DD67A546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2AA136-E242-426A-B32D-98AA107DE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6B04FF-A3F9-4C4E-AE1D-654EBBA2D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6D600-74E1-4FCD-BF4A-89240D121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145E6-FE1F-416E-9A36-55DAEA282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D8DD1-B52C-4D24-A1CF-F913DA9D5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EBA0E-15DF-41DA-B978-B74EFF460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1514602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红色金融史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红色金融的起源与发展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红色金融的机构与制度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红色金融的货币与流通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红色金融的信贷与投资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红色金融的监管与风险防范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红色金融的历史贡献与现实意义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红色金融的起源与发展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中国共产党在创立初期，就开始了对金融工作的探索。通过发行货币、建立金融机构等方式，为革命斗争提供经济支持。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在第一次国共合作时期，中国共产党积极参与国民政府的经济工作，推动金融改革，为革命事业的发展奠定了基础。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早期红色金融活动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第一次国共合作时期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创立初期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土地革命时期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在土地革命时期，中国共产党在革命根据地建立了较为完整的金融体系，包括银行、货币、信用合作社等金融机构，为革命斗争提供了有力的经济保障。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抗日战争时期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在抗日战争时期，中国共产党在抗日根据地继续发展金融体系，通过发行货币、开展信贷业务等方式，支持抗日民族统一战线的发展。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革命根据地的金融体系建立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货币斗争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在抗日战争时期，中国共产党与国民党展开了激烈的货币斗争。通过发行抗日货币、打击伪钞等方式，维护了抗日根据地的金融秩序。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中国共产党在抗日战争时期，通过信贷支持抗日民族工业的发展，为抗日战争的胜利提供了重要的物质保障。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抗日战争时期的金融斗争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在解放战争时期，中国共产党通过发行货币、开展信贷业务等方式，为解放战争提供了有力的金融支援。同时，还积极组织金融干部支援前线，为解放战争的胜利作出了重要贡献。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金融支援前线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随着解放战争的胜利推进，中国共产党开始对国民党统治区的金融机构进行接管和改造。通过清算敌伪资产、整顿金融市场等方式，逐步建立了新民主主义的金融体系。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金融接管与改造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解放战争时期的金融工作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红色金融的机构与制度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中央苏区银行的建立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1930年代初期，在毛泽东等共产党人的领导下，中央苏区建立了自己的银行体系，包括中央苏区国家银行、闽西工农银行等。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货币发行与流通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中央苏区银行发行了苏区货币，如银元、铜元等，并建立了货币流通制度，促进了苏区经济的繁荣。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信贷与财政支持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中央苏区银行通过信贷手段支持农业生产、工业发展和商业流通，为苏区的财政提供了重要支持。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中央苏区银行制度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对外贸易与金融支持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陕甘宁边区银行积极开展对外贸易活动，为边区的进出口提供了金融支持。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陕甘宁边区银行的建立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在抗日战争时期，陕甘宁边区政府建立了边区银行，以支持边区的经济建设和发展。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货币政策与发行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陕甘宁边区银行制定了相应的货币政策，发行了边币等货币，维护了边区的金融稳定。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陕甘宁边区银行制度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292" b="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在解放战争时期，东北解放区建立了自己的银行体系，包括东北银行、嫩江银行等。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东北解放区银行的建立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东北解放区银行进行了货币统一和改革，发行了东北币等货币，促进了经济的恢复和发展。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货币统一与改革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东北解放区银行通过提供财政支持和信贷等手段，为解放战争的胜利做出了重要贡献。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支持解放战争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东北解放区银行制度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各解放区银行的建立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在解放战争时期，各个解放区都建立了自己的银行体系，如华北银行、西北农民银行等。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货币政策与发行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各解放区银行根据当地实际情况制定相应的货币政策，并发行了各自的货币。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支持当地经济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各解放区银行通过提供信贷、扶持生产等手段，支持当地经济的恢复和发展。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其他解放区银行制度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红色金融的货币与流通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革命根据地货币发行与流通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革命根据地货币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在土地革命时期，中国共产党领导的各革命根据地发行了多种货币，如井冈山工字银元、鄂豫皖苏区银币等。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货币流通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各根据地之间通过贸易、财政等手段促进货币流通，同时打击国民党政府的经济封锁和货币贬值政策。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抗日根据地货币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在抗日战争时期，中国共产党领导的抗日根据地发行了多种货币，如陕甘宁边区的光华商店代价券、晋察冀边区的冀南银行币等。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货币斗争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抗日根据地通过货币斗争，打破了日伪货币的垄断，维护了抗日根据地的经济稳定。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抗日战争时期货币发行与流通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解放战争时期货币发行与流通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在解放战争时期，中国共产党领导的解放区发行了多种货币，如东北银行币、西北农民银行币等。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解放区货币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随着解放战争的胜利推进，各解放区逐渐实现了货币统一，为建立全国统一的货币制度奠定了基础。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货币统一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https://d.book118.com/607115146024006040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2024-09-12T09:28:03.528</cp:lastPrinted>
  <dcterms:created xsi:type="dcterms:W3CDTF">2024-09-12T01:28:03Z</dcterms:created>
  <dcterms:modified xsi:type="dcterms:W3CDTF">2024-09-12T01:28:05Z</dcterms:modified>
</cp:coreProperties>
</file>