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8017F-ADB0-4CC9-B966-D0A2ECCA3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8A857-C316-4F99-9E4C-2C6529C1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DDAA8-9754-4336-8B84-EC979ABD3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83E25-EBDC-4E52-BE9E-303AC619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F0277B-A0A0-40FA-9467-71124F9A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960D3D-0396-4F3C-856C-CACC33304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0456C-D1F6-411D-BA53-ABAE2CCBC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4D580-E74E-4D9A-A267-7F3E29DAC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0A085-3749-4A22-ADC6-B55E2F20A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80A78-89A2-4986-AED1-30E0E2E98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6F8E3-6667-4D3E-86F2-4833C419D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160461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努力的你最美丽演讲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84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努力的定义与内涵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努力的价值与意义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如何培养努力精神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鼓励他人努力的方法与技巧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努力的你最美丽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在当今社会，人们普遍追求成功和卓越，但往往忽视了努力的过程和美丽。本次演讲旨在强调努力的重要性，并赞美那些默默付出努力的人们。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293" r="162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通过演讲，激发听众对努力的认同和追求，鼓励大家勇敢面对挑战，坚持不懈地努力。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演讲将传递积极向上的能量，帮助听众树立正确的价值观和人生观。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通过赞美努力的人们，让听众感受到努力带来的成就感和自豪感，从而激发内在动力。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激励人心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当越来越多的人开始重视努力并付诸实践时，整个社会将形成积极向上的氛围，推动社会进步和发展。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努力的定义与内涵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努力的概念解析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付出辛勤工作或尝试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努力是指为达到某种目的或完成某项任务而付出的辛勤工作或尝试。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坚持不懈地追求目标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努力是一种持续不断、坚持不懈地追求目标的过程，需要克服各种困难和挑战。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超越自我，追求卓越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努力不仅是完成任务的手段，更是一种超越自我、追求卓越的态度和精神。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努力与机遇并存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在追求成功的过程中，努力与机遇并存。有时候，机遇会眷顾那些更努力的人，使他们更容易获得成功。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成功的定义因人而异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不同的人对于成功的定义不同，但无论如何，努力都是通往成功不可或缺的因素。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努力是成功的基石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成功往往不是偶然的，而是长期努力的结果。只有通过持续不断的努力，才能逐步迈向成功。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努力与成功的关系探讨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自我效能感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努力能够增强个体的自我效能感，即相信自己有能力完成某项任务或达到某个目标。这种自我效能感能够激发个体的积极性和动力，使其更加努力地追求目标。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708" r="4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延迟满足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努力往往需要经历一段时间的付出和等待，才能实现最终的目标。这种延迟满足的过程能够培养个体的耐心和毅力，使其更加珍惜来之不易的成果。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心理韧性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努力的过程中，个体可能会遇到各种挫折和困难。然而，通过持续的努力和坚持，个体能够逐渐培养出心理韧性，即面对挫折和困难时能够保持积极的心态和行动能力。这种心理韧性能够帮助个体在逆境中崛起，最终实现目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努力的心理学原理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努力的实践与案例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拼搏奋斗，成就辉煌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展示个人通过不懈努力和拼搏奋斗，最终取得辉煌成就的故事。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挑战自我，不断突破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讲述个人在面对困难时，如何挑战自我，通过持续努力最终取得成功的经历。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跨越障碍，勇往直前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分享在追求梦想过程中遇到阻碍时，如何坚定信念、跨越障碍，进而实现目标的经验。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个人努力经历分享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勇于创新，开拓市场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介绍企业在市场竞争中，如何勇于创新、打破陈规，成功开拓新市场的案例。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精益求精，追求卓越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分享企业在产品研发、生产管理等环节，如何精益求精、追求卓越，最终赢得市场认可的实践。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团结协作，共创辉煌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展示企业内部员工如何团结协作、共同努力，为企业发展贡献力量的案例。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企业创新实践案例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介绍在社会发展进程中，那些通过自身努力推动社会进步、改变世界的杰出人物和事迹。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推动社会进步的先锋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分享在公益事业领域，个人和组织如何通过不懈努力和奉献，为社会带来温暖和希望的案例。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公益事业中的努力奉献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展示在追求社会平等与公正的过程中，那些勇敢站出来为弱势群体发声、捍卫正义的斗士们的努力与坚持。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追求平等与公正的奋斗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社会进步中的努力力量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努力的价值与意义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https://d.book118.com/607116046156006043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2024-09-17T23:08:40.726</cp:lastPrinted>
  <dcterms:created xsi:type="dcterms:W3CDTF">2024-09-17T15:08:40Z</dcterms:created>
  <dcterms:modified xsi:type="dcterms:W3CDTF">2024-09-17T15:08:43Z</dcterms:modified>
</cp:coreProperties>
</file>