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62E25-72DB-42BC-9DD1-2CC45D383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AC56E-B037-4508-9541-7D9F8EE06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4AE1C2-3617-4CE8-A597-EC50C9B2C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BF770C-47E3-4094-9422-7F12BEA1F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04B65A-557F-474E-8F46-E5D9E71E6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A2FC9F-8E85-4229-95B3-02FB0AD90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CC5336-DC14-440C-A43D-3B36AB469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67547E-A740-43EF-9F07-E60E2D361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C59A60-6125-4ECF-AC75-64322CEE9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84DD3A-FD55-4FFC-9CAF-5BC520636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44FD7C-D153-4F5E-9A8C-6E4363D6D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120105025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护理实践中的病人教育和健康促进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健康促进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随着医疗模式的转变，病人教育在护理实践中的地位日益凸显。通过有效的病人教育，可以提高病人的自我保健意识和能力，促进康复，减少并发症，提高生活质量。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病人教育的重要性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健康促进是预防医学的重要组成部分，旨在通过改善生活方式、提高健康素养等措施，促进个体和群体的健康水平。在护理实践中，健康促进有助于降低疾病发病率和死亡率，提高病人的生命质量。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健康促进的意义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病人教育的目的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通过提供相关的医疗知识和信息，帮助病人了解自身疾病的特点、治疗方案和注意事项，增强病人的自我保健意识和能力，促进康复。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健康促进的任务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病人的健康状况和需求，制定个性化的健康促进计划，指导病人改善生活方式、提高健康素养，从而降低疾病风险，提高生命质量。同时，护士还需要与医生、营养师等多学科团队紧密合作，共同为病人的健康负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病人教育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568" r="2556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向病人详细解释所患疾病的病因、症状、治疗方法及预防措施等，帮助病人全面了解自身病情。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教育病人正确使用药物，包括药物的名称、剂量、用法、副作用及注意事项等，确保病人能够安全有效地使用药物。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药物使用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根据病人的病情和营养需求，提供个性化的饮食建议，指导病人选择健康的食物和饮品。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教育病人改善不良生活习惯，如戒烟、限酒、规律作息等，以促进身体康复和预防疾病复发。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生活习惯改善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病人教育内容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95" r="1889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846" r="1884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161" r="1716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900" r="1890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病人教育方式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通过面对面的交流，向病人传授疾病知识和健康技能，解答病人的疑问和困惑。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提供健康手册、宣传资料等书面形式的教育材料，供病人随时查阅和学习。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通过模拟操作、实物展示等方式，向病人演示正确的操作技能和方法。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组织病人参加小组讨论、经验分享等活动，促进病人之间的交流和学习。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口头教育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书面教育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示范教育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互动教育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58" r="164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167" r="141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知识掌握程度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行为改变情况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健康状况改善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满意度调查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病人教育效果评估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通过问卷调查、口头测试等方式，评估病人对疾病知识和健康技能的掌握程度。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定期评估病人的生理指标和健康状况，了解教育措施对病人健康的影响和效果。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观察病人的生活方式和行为习惯是否发生改变，以及改变的程度和持续时间。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征求病人对教育内容和方式的意见和建议，了解病人的满意度和需求，以便不断改进和完善教育措施。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健康促进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36" b="123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健康促进策略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个性化健康教育计划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根据患者的具体情况和需求，制定个性化的健康教育计划，包括饮食、运动、用药等方面的指导。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互动式学习方式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采用互动式学习方式，如问答、小组讨论等，激发患者的学习兴趣和参与度，提高学习效果。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多样化教育材料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提供多样化的教育材料，如图文并茂的宣传册、视频教程等，以满足不同患者的学习需求和偏好。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组织定期的健康讲座，邀请医学专家或营养师等讲解健康知识，提高患者对健康问题的认识和理解。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定期健康讲座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设立健康咨询窗口或在线咨询平台，为患者提供个性化的健康咨询服务，解答患者在健康方面的问题和疑虑。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健康咨询服务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通过宣传健康生活方式的重要性和益处，鼓励患者养成良好的生活习惯，如合理饮食、适量运动等。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健康生活方式推广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健康促进活动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通过问卷调查了解患者对健康知识和技能的掌握情况，以及对健康促进活动的满意度和反馈意见。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生理指标监测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行为改变观察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监测患者的生理指标变化，如血压、血糖、血脂等，评估健康促进活动对患者生理状况的影响。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观察患者在饮食、运动等方面的行为改变情况，评估健康促进活动对患者行为改变的影响和效果。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健康促进效果评估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https://d.book118.com/607120105025006051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2024-09-24T01:40:13.238</cp:lastPrinted>
  <dcterms:created xsi:type="dcterms:W3CDTF">2024-09-23T17:40:13Z</dcterms:created>
  <dcterms:modified xsi:type="dcterms:W3CDTF">2024-09-23T17:40:15Z</dcterms:modified>
</cp:coreProperties>
</file>