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3E3CBB-7A85-4D34-B766-EF2B71832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7E8B80-FC08-464C-B3F4-42494FFBD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75D90E-DADC-4EA2-B5E8-79D5EBC28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F2456A-4A7F-47CE-812E-A4A369567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2F210C-FC8B-46AC-9076-DF1373F57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53AE05-4078-4E6A-AC40-79F26DD83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6E7A69-6370-421C-9CA4-67BD8742F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657736-193B-478E-8AA6-EFDD2C94A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97C401-F0BB-4D5D-A7AD-00D111C2D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62D422-102F-42DF-8868-FCF6DCF42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CE1A1D-2634-43FA-9B68-A125272A9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12012101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761919" y="3652786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30185" y="4170682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车辆行驶道路交通安全知识讲解全国交通安全日活动主题策划模板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活动主题及宣传口号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活动内容策划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活动形式与载体选择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活动时间、地点及参与人员安排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活动效果评估与总结反馈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全国交通安全日的主题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每年的主题都围绕道路交通安全展开，强调安全出行、文明驾驶等理念。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全国交通安全日的意义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通过全国范围内的集中宣传和教育活动，提高公众对交通安全的重视程度，促进全社会共同关注和支持道路交通安全工作。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设立全国交通安全日的原因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为深入推进道路交通安全宣传工作，提高全民交通安全意识、法治意识和文明意识，预防和减少道路交通事故的发生。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75" r="13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全国交通安全日由来及意义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332" b="73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532" b="1053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当前道路交通安全形势分析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道路交通事故频发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近年来，随着车辆保有量的快速增长，道路交通事故也呈上升趋势，给人民群众的生命财产安全带来严重威胁。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交通违法行为突出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超速、超载、酒驾、疲劳驾驶等交通违法行为是导致交通事故的主要原因之一。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道路交通安全设施不完善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一些地区道路交通安全设施不完善，如道路标志标线不清晰、交通信号灯设置不合理等，给行车安全带来隐患。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通过全国交通安全日活动，普及交通安全知识，提高公众交通安全意识，倡导文明出行、安全驾驶的理念。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泛深入的宣传和教育活动，使公众更加了解交通安全知识，自觉遵守交通规则，减少交通违法行为的发生，降低道路交通事故的发生率。同时，促进政府和社会各界对道路交通安全工作的关注和投入，推动道路交通安全形势的持续改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预期效果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本次活动目标与预期效果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活动主题及宣传口号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356" b="435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通过活动宣传，让公众深刻认识到遵守交通规则是保障道路交通安全的基础，提高规则意识。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倡导驾驶人和行人遵守交通信号、礼让行车、按规定使用安全带等，营造安全、文明的出行环境。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突出主题：“守规则除隐患，安全文明出行”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倡导安全文明出行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强调交通规则的重要性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“守规则，零隐患；文明行，路更宽”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083" r="13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创意口号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简洁明了地表达守规则和文明出行对于道路交通安全的重要性，同时利用押韵和节奏感，易于传播和记忆。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口号解读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通过海报、宣传册、视频等多种形式展示宣传口号，吸引公众关注。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展示方式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宣传口号创意与展示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互动体验活动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设置交通安全知识问答、模拟驾驶体验等互动环节，让公众在参与中学习和掌握交通安全知识。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合作单位支持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联合交警、交通运输等相关部门和企业，共同策划和组织活动，形成宣传合力。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公益宣传大使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邀请知名人士担任公益宣传大使，借助其影响力提高活动的关注度和参与度。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线上线下结合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利用社交媒体、电视、广播等线上平台，结合线下活动如讲座、展览等，全方位、多角度进行宣传。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营造浓厚氛围，提高公众参与度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活动内容策划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邀请交通警察或交通安全专家进行讲座，讲解道路交通安全知识，包括交通规则、交通信号、安全行车技巧等。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通过案例分析，让听众了解交通事故发生的原因和后果，提高听众的安全意识和防范能力。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1723" b="11723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现场设置问答环节，鼓励听众积极参与，加深听众对道路交通安全知识的理解。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273" b="9273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道路交通安全知识讲座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8125" r="1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开展有奖竞猜等互动活动，吸引听众参与，提高听众对交通法规和交通安全知识的关注度。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通过宣传展板、宣传册、视频等多种形式，向听众宣传交通法规和交通安全知识。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现场设置咨询台，解答听众关于交通法规和交通安全方面的疑问。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交通法规宣传教育活动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https://d.book118.com/607120121012006036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2024-09-10T20:16:14.979</cp:lastPrinted>
  <dcterms:created xsi:type="dcterms:W3CDTF">2024-09-10T12:16:15Z</dcterms:created>
  <dcterms:modified xsi:type="dcterms:W3CDTF">2024-09-10T12:16:17Z</dcterms:modified>
</cp:coreProperties>
</file>