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94352-608B-43E6-971E-98B17497A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9BCF4-EC74-4DFD-99A3-C03A03895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DF334-9CB4-4A24-A73C-956098559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99124-15D1-4B80-9FAE-4336D8216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41D979-A4D9-4719-88E7-F213D1D66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C6AF33-81B6-417C-BDB4-99F0E1D41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00D536-CE55-4B01-A680-A631C9C30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33A47-5ED3-4AA1-99BE-1EB9B2885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A921A-F36D-4168-8E7D-C56F266B2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F7899-DDBD-4EAE-B13F-494FBFED8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B4B50-50AF-447B-B4FE-15D8EA1C0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21046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企业出纳人员工作总结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现金管理与流程优化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银行业务处理及关系维护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财务报表编制与汇报能力提升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内部控制遵守与风险防范意识加强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专业技能提升与培训参与情况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出纳人员是企业资金流动的第一道关口，直接涉及资金的收付和保管，其工作的准确性和高效性对企业财务管理至关重要。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出纳岗位是企业内部控制体系的重要组成部分，通过规范的出纳操作，可以有效防范资金风险和舞弊行为。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出纳岗位重要性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风险防范的关键点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资金管理的核心环节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负责现金的收付、保管、核对以及银行存款的收支、转账等业务处理。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现金及银行存款管理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负责各类票据（如支票、汇票、本票等）的购买、保管、领用、背书转让、注销等。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票据管理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根据收付款凭证，逐笔登记现金和银行存款日记账，并结出余额，确保账实相符。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登记日记账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定期编制资金日报、周报、月报等报表，及时反映企业资金状况。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编制报表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出纳人员通常在企业财务部门办公，需要确保办公环境整洁、安全，并配备必要的办公设备（如电脑、打印机、验钞机等）。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出纳人员需要与会计、审计等相关岗位紧密合作，确保业务流程顺畅，共同维护企业财务安全。同时，也要积极与其他部门沟通协作，确保企业资金运作高效有序。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工作环境及团队协作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现金管理与流程优化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严格记录每笔现金流入和流出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确保所有现金交易都有准确、完整的记录，包括日期、金额、交易对象等信息。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定期对账与盘点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定期与银行对账单进行核对，确保企业现金账户余额与银行记录一致；同时，定期进行现金盘点，确保实际现金与账面现金相符。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及时处理差异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一旦发现现金收支记录存在差异，立即进行调查并处理，确保账实相符。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现金收支记录准确性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978" b="199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29" b="41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现金保管安全性提升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建立健全的现金保管制度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制定严格的现金保管规定，明确现金的存放地点、保管责任人、安全措施等。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采用安全的保管设施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使用保险柜等安全设施存放现金，确保现金的安全。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定期巡查与监控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定期对现金存放地点进行巡查，检查安全设施是否完好；同时，通过监控等手段对现金保管进行实时监控，确保安全。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推行电子化办公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利用计算机技术实现电子化办公，如电子银行、电子支付等，减少纸质单据的使用，提高工作效率。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加强内部沟通与协作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加强与其他部门的沟通与协作，确保信息畅通，避免重复工作和资源浪费。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优化收付款流程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简化收付款手续，减少不必要的环节，提高收付款效率。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流程优化与效率提高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银行业务处理及关系维护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在处理各类票据时，始终遵守国家票据法及相关法律法规，确保票据的真实性、合法性。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严格遵守票据法规定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建立并不断完善票据处理流程，确保每一步操作都有明确的规范和标准，降低操作风险。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设立专门的内部审核机制，对票据处理进行定期或不定期的检查，确保票据处理的准确性和规范性。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强化内部审核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各类票据处理规范性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积极与银行保持沟通，及时了解银行政策变化，为企业争取更优惠的金融服务。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维护良好银企关系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有效解决银行问题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促进银企合作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在遇到银行方面的问题时，能够迅速响应并妥善处理，保障企业资金安全。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通过与银行的沟通协调，达成多项合作协议，为企业提供更全面、更便捷的金融服务。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与银行沟通协调工作成果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积极宣传电子支付方式的便捷性和安全性，提高企业员工和客户的认知度和接受度。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推广电子支付方式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不断优化企业电子支付系统，提高系统的稳定性和安全性，确保电子支付的顺利进行。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完善电子支付系统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通过技术手段和管理措施，提高电子支付的处理速度和准确性，降低企业运营成本。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提升电子支付效率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电子支付方式推广及应用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财务报表编制与汇报能力提升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https://d.book118.com/607121046156006046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2024-09-22T04:39:41.846</cp:lastPrinted>
  <dcterms:created xsi:type="dcterms:W3CDTF">2024-09-21T20:39:41Z</dcterms:created>
  <dcterms:modified xsi:type="dcterms:W3CDTF">2024-09-21T20:39:44Z</dcterms:modified>
</cp:coreProperties>
</file>