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E2144-1C8D-4DA9-A516-D3AF93188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9F71A-D5B8-47E9-9296-7B67DD756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649F6-E7D5-475C-BFCA-B17A9F5FF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2513C-E1D5-464F-BB45-0C63E5753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6196AD-2466-4CDF-9422-0A89C8AC0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DD8668-D0BF-473D-980C-6EA3B22C6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34AB04-0C91-40AF-87B0-2217A0D82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31192-5CBD-410A-A00A-73AE632D3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798E2-61B2-4C82-9C69-59A668EB0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D740C-09E4-47FE-90B2-7469AC991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A6017-DDE5-4FA1-B562-9ABE92B6C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211510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数字创意产业的产业链协同创新模式与发展策略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产业链协同创新模式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数字创意产业发展现状与趋势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数字创意产业的创新发展策略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产业链协同创新模式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569100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569100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471231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471231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875213" y="2149345"/>
            <a:ext cx="745452" cy="745452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777167" y="2149167"/>
            <a:ext cx="745808" cy="74580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875035" y="4373721"/>
            <a:ext cx="745808" cy="74580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6777167" y="4373721"/>
            <a:ext cx="745808" cy="745808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233929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产业链上下游企业合作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118203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233929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平台化协作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118203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创新生态系统的构建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3266990" y="2149345"/>
            <a:ext cx="2600876" cy="1087920"/>
            <a:chOff x="3266990" y="2149345"/>
            <a:chExt cx="2600876" cy="1087920"/>
          </a:xfrm>
        </p:grpSpPr>
        <p:sp>
          <p:nvSpPr>
            <p:cNvPr id="37" name="TextBox 37"/>
            <p:cNvSpPr txBox="1"/>
            <p:nvPr/>
          </p:nvSpPr>
          <p:spPr>
            <a:xfrm>
              <a:off x="3266990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通过建立合作关系，上下游企业可以实现资源共享、优势互补，共同推动产业创新发展。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8151265" y="2149345"/>
            <a:ext cx="2600876" cy="1087920"/>
            <a:chOff x="8151265" y="2149345"/>
            <a:chExt cx="2600876" cy="1087920"/>
          </a:xfrm>
        </p:grpSpPr>
        <p:sp>
          <p:nvSpPr>
            <p:cNvPr id="39" name="TextBox 39"/>
            <p:cNvSpPr txBox="1"/>
            <p:nvPr/>
          </p:nvSpPr>
          <p:spPr>
            <a:xfrm>
              <a:off x="8151265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数字创意产业与其他产业领域进行跨界合作，可以拓展产业边界，创造新的商业模式和价值链。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66990" y="4373721"/>
            <a:ext cx="2600876" cy="1087920"/>
            <a:chOff x="3266990" y="4373721"/>
            <a:chExt cx="2600876" cy="1087920"/>
          </a:xfrm>
        </p:grpSpPr>
        <p:sp>
          <p:nvSpPr>
            <p:cNvPr id="41" name="TextBox 41"/>
            <p:cNvSpPr txBox="1"/>
            <p:nvPr/>
          </p:nvSpPr>
          <p:spPr>
            <a:xfrm>
              <a:off x="3266990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通过构建平台化的协作机制，促进企业间的信息交流和资源整合，提高整个产业链的协同创新能力。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8151265" y="4373721"/>
            <a:ext cx="2600876" cy="1087920"/>
            <a:chOff x="8151265" y="4373721"/>
            <a:chExt cx="2600876" cy="1087920"/>
          </a:xfrm>
        </p:grpSpPr>
        <p:sp>
          <p:nvSpPr>
            <p:cNvPr id="43" name="TextBox 43"/>
            <p:cNvSpPr txBox="1"/>
            <p:nvPr/>
          </p:nvSpPr>
          <p:spPr>
            <a:xfrm>
              <a:off x="8151265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通过打造涵盖产业链各个环节的创新生态系统，促进企业间的互动与合作，推动整个产业的持续创新发展。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发展策略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加强政策支持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政府应加大对数字创意产业的支持力度，制定相关政策措施，促进产业健康发展。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培养创新人才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加强人才培养和引进，提高数字创意产业从业人员的创新能力和专业素质。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推动技术进步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鼓励企业加大技术研发投入，推动数字创意产业的技术创新和升级。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拓展市场需求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通过加强宣传推广和市场营销，拓展数字创意产品的消费市场，提高消费者对数字创意内容的认知度和接受度。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产业链协同创新模式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产业链协同创新是指产业链上下游企业之间通过资源共享、优势互补、紧密合作，共同推动产业创新发展的过程。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随着数字创意产业的快速发展，产业链协同创新成为推动产业升级和提升竞争力的关键。通过产业链协同创新，可以实现资源优化配置、降低创新成本、加速创新进程，提升整个产业的创新能力和市场竞争力。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产业链协同创新的定义与重要性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横向协同创新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同一产业链环节上的企业之间进行合作，共同开展技术研发、产品创新等活动。这种模式有助于提高产业链环节的整体竞争力。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纵向协同创新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产业链上下游企业之间进行合作，实现资源共享、优势互补。上游企业可以提供技术支持和研发成果，下游企业则可以将技术转化为产品并推向市场。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平台式协同创新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通过构建产业创新平台，将产业链上下游企业、高校、科研机构等各方资源整合在一起，形成开放、共享的创新生态。这种模式有助于提高创新效率、降低创新风险。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产业链协同创新的模式分析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苹果公司在其产品开发中，与多家供应商、制造商和设计公司进行深度合作，共同推动产品创新。这种协同创新模式使得苹果公司在市场上取得了巨大成功。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华为公司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华为在5G技术研发中，与全球多家运营商、设备商和科研机构进行合作，共同推动5G技术的研发和应用。这种协同创新模式使得华为在5G技术领域取得了领先地位。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产业链协同创新的成功案例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数字创意产业发展现状与趋势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全球数字创意产业发展现状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全球数字创意产业规模持续增长，成为全球经济的重要组成部分。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数字技术不断创新，推动数字创意产业快速发展。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数字创意产业在各个领域的应用越来越广泛，如游戏、影视、广告、设计等。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中国数字创意产业规模不断扩大，成为国内经济发展的新动力。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中国政府出台了一系列政策，支持数字创意产业的发展。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中国数字创意产业在技术创新、人才培养、市场拓展等方面取得了显著进展。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中国数字创意产业发展现状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数字创意产业发展趋势与前景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数字创意产业将继续保持快速增长，成为全球经济的重要支柱。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数字创意产业将更加注重技术创新和人才培养，以提升产业的核心竞争力。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数字创意产业将与各领域深度融合，拓展应用场景，为人们带来更加丰富多样的文化体验。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https://d.book118.com/607121151035006033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2024-09-06T12:26:20.134</cp:lastPrinted>
  <dcterms:created xsi:type="dcterms:W3CDTF">2024-09-06T04:26:20Z</dcterms:created>
  <dcterms:modified xsi:type="dcterms:W3CDTF">2024-09-06T04:26:22Z</dcterms:modified>
</cp:coreProperties>
</file>