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A2339-9A75-499D-88DD-52DC31095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1D022-C0C4-4E46-9DB2-915D4DD34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AE701-719B-4CF0-AA26-C6BF3DDCF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0CFB3-2AAD-417F-A268-ABFFA804F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94C45D-6945-4E42-A560-E2E106CA9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B26858-42E3-4D12-84C3-85A5A3FCD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8AA3D0-628C-4782-AB03-8DF1B8601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ED3BF-F34D-4796-BC3C-095061118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54521-A433-416D-81DD-F92436078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D5642-B246-440F-A55C-BC1FC3BBB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A1F50-44F6-4E57-9BDA-A7EEDEEBD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22046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人力资源班级岗位分析报告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岗位能力要求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岗位发展前景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本报告旨在分析人力资源班级岗位的职责、要求和特点，以便更好地理解该岗位的定位和发展前景。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随着企业对于人力资源管理的重视程度不断提高，人力资源班级岗位在组织中的作用日益凸显。为了更好地满足市场需求，对人力资源班级岗位进行全面、深入的分析显得尤为重要。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14" r="210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本报告将涵盖人力资源班级岗位的基本职责、要求、特点以及发展趋势等方面的内容。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由于不同企业的人力资源管理实践存在差异，本报告主要基于一般性的理论和实践进行阐述，对于特定企业的具体情况可能不完全适用。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岗位概述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岗位名称：人力资源专员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岗位名称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岗位级别：初级、中级、高级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2883" b="32883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岗位级别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574" r="25574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负责招聘、培训、绩效、薪酬等人力资源管理工作。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协助部门负责人完成其他人力资源相关工作。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岗位主要职责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岗位职责分析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58" r="2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明确规定每个岗位的职责、任务和工作内容，确保员工清楚自己的工作职责，提高工作效率。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明确的岗位职责描述有助于员工明确自己的工作范围和职责，减少工作重叠和交叉，提高工作效率和员工满意度。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岗位职责描述的重要性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制定明确的绩效标准，使员工清楚了解自己的工作目标和期望，有助于提高员工的工作积极性和工作质量。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岗位职责描述的绩效标准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岗位职责描述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有助于人力资源部门管理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明确的岗位职责可以为人力资源部门提供管理依据，方便人力资源部门进行人员招聘、培训、考核等工作。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保证工作顺利进行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明确的岗位职责可以保证每个岗位的工作顺利进行，避免工作重叠和交叉，提高工作效率。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提高员工责任感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明确的岗位职责有助于提高员工的责任感，使员工更加认真地对待自己的工作，提高工作质量。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制定绩效标准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根据岗位职责和工作要求，制定明确的绩效标准，包括工作量、工作质量、工作效率等方面。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绩效标准的调整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根据实际情况和员工表现，适时调整绩效标准，以保证绩效标准的合理性和有效性。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绩效评价与反馈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定期对员工的工作绩效进行评价，并及时给予反馈，帮助员工了解自己的工作表现和需要改进的地方。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岗位职责的绩效标准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https://d.book118.com/607122046003006042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2024-09-15T01:29:50.558</cp:lastPrinted>
  <dcterms:created xsi:type="dcterms:W3CDTF">2024-09-14T17:29:50Z</dcterms:created>
  <dcterms:modified xsi:type="dcterms:W3CDTF">2024-09-14T17:29:52Z</dcterms:modified>
</cp:coreProperties>
</file>