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C0C1FB8-F34C-499A-A0B7-9058A57535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1F75CD6-4878-4642-9B2A-791333974D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60D9171-26D6-47AB-9917-4741B7C482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C7BA4F3-4CC9-46F7-BD47-54E684AFB4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70B04BC-F216-4A3A-8A61-64B89A32FE7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08DD6B1-6E34-42CC-A064-E6FFFDA73AD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75AE5C4-25F5-4A3A-84A6-E5A076A4AE7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A0AAECE-7EC6-486C-A082-A8B6F6208A6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0388935-D4EC-4663-813C-B6E26B537DC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85CF9E6-A45B-43DF-AD9E-024FC60054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7A0B753-A04B-4922-99CF-9B3DA5BECF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07131066142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早期非小细胞肺癌立体定向放疗中国专家共识</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早期非小细胞肺癌概述</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立体定向放疗概述</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早期非小细胞肺癌的立体定向放疗方案</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立体定向放疗的疗效和安全性</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立体定向放疗的随访和管理</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中国专家对早期非小细胞肺癌立体定向放疗的共识和建议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早期非小细胞肺癌概述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早期非小细胞肺癌是指肿瘤局限于肺部局部，尚未发生远处转移的肺癌。</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根据病理类型，非小细胞肺癌可分为腺癌、鳞状细胞癌、腺鳞癌和大细胞癌等。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早期非小细胞肺癌的流行病学</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发病率</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非小细胞肺癌在肺癌中占比超过80%，且发病率逐年上升。</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危险因素</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长期吸烟、空气污染、职业暴露等是主要危险因素。</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3" r="16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吸烟、职业暴露、遗传因素等是主要病因。</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非小细胞肺癌的发生和发展涉及多个基因和信号通路的异常激活和抑制。</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早期非小细胞肺癌的病因和发病机制</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发病机制</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病因</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立体定向放疗概述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立体定向放疗的定义和原理</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立体定向放疗是一种精确的放疗技术，通过使用高能X射线或质子束对肿瘤进行聚焦照射，以摧毁肿瘤细胞。</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该技术利用先进的定位和校准系统，将肿瘤置于精确的放疗剂量场中，同时尽量减少对周围正常组织的损伤。</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4969" r="24969"/>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对于早期非小细胞肺癌，立体定向放疗是一种有效的局部控制手段，尤其适用于不能或不愿接受手术的患者。</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该技术可用于治疗肺部的孤立结节或寡转移灶，通过高剂量聚焦照射，实现对肿瘤的精准打击。</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立体定向放疗在早期非小细胞肺癌中的应用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优势</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立体定向放疗具有精度高、剂量集中、副作用小等优点，可有效提高肿瘤局部控制率，延长生存期。</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局限性</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立体定向放疗无法彻底清除肿瘤细胞，可能存在复发风险；同时，对于多发转移或大面积肿瘤的治疗效果有限。</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立体定向放疗的优势和局限性</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早期非小细胞肺癌的立体定向放疗方案</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对于早期非小细胞肺癌患者，尤其是不能耐受手术或拒绝手术的患者，立体定向放疗是一种有效的治疗选择。</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适应症</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对于严重心肺功能不全、恶病质、严重凝血功能障碍及对放疗过敏的患者，立体定向放疗应视为禁忌。</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禁忌症</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适应症和禁忌症</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1875" r="21875"/>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评估患者一般状况</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对患者进行全面的体格检查，了解心肺功能、肝肾功能、营养状况等。</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影像学检查</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进行胸部CT、MRI等影像学检查，以明确肿瘤的位置、大小及与周围组织的毗邻关系。</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病理学诊断</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获取肿瘤组织进行病理学诊断，明确肺癌类型及分化程度。</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放疗前的评估和准备</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https://d.book118.com/607131066142006033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2024-09-07T08:28:39.231</cp:lastPrinted>
  <dcterms:created xsi:type="dcterms:W3CDTF">2024-09-07T00:28:39Z</dcterms:created>
  <dcterms:modified xsi:type="dcterms:W3CDTF">2024-09-07T00:28:41Z</dcterms:modified>
</cp:coreProperties>
</file>