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7" r:id="rId2"/>
    <p:sldMasterId id="2147483736" r:id="rId3"/>
    <p:sldMasterId id="2147483755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7" r:id="rId22"/>
    <p:sldId id="310" r:id="rId23"/>
    <p:sldId id="313" r:id="rId24"/>
    <p:sldId id="316" r:id="rId25"/>
    <p:sldId id="318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slide" Target="slides/slide18.xml" /><Relationship Id="rId24" Type="http://schemas.openxmlformats.org/officeDocument/2006/relationships/slide" Target="slides/slide19.xml" /><Relationship Id="rId25" Type="http://schemas.openxmlformats.org/officeDocument/2006/relationships/slide" Target="slides/slide20.xml" /><Relationship Id="rId26" Type="http://schemas.openxmlformats.org/officeDocument/2006/relationships/slide" Target="slides/slide21.xml" /><Relationship Id="rId27" Type="http://schemas.openxmlformats.org/officeDocument/2006/relationships/tags" Target="tags/tag487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.xml" /><Relationship Id="rId11" Type="http://schemas.openxmlformats.org/officeDocument/2006/relationships/tags" Target="../tags/tag6.xml" /><Relationship Id="rId12" Type="http://schemas.openxmlformats.org/officeDocument/2006/relationships/tags" Target="../tags/tag7.xml" /><Relationship Id="rId13" Type="http://schemas.openxmlformats.org/officeDocument/2006/relationships/tags" Target="../tags/tag8.xml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tags" Target="../tags/tag24.xml" /><Relationship Id="rId13" Type="http://schemas.openxmlformats.org/officeDocument/2006/relationships/tags" Target="../tags/tag25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image" Target="../media/image5.png" /><Relationship Id="rId4" Type="http://schemas.openxmlformats.org/officeDocument/2006/relationships/tags" Target="../tags/tag17.xml" /><Relationship Id="rId5" Type="http://schemas.openxmlformats.org/officeDocument/2006/relationships/image" Target="../media/image2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4.png" /><Relationship Id="rId4" Type="http://schemas.openxmlformats.org/officeDocument/2006/relationships/tags" Target="../tags/tag27.xml" /><Relationship Id="rId5" Type="http://schemas.openxmlformats.org/officeDocument/2006/relationships/image" Target="../media/image6.png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tags" Target="../tags/tag50.xml" /><Relationship Id="rId16" Type="http://schemas.openxmlformats.org/officeDocument/2006/relationships/tags" Target="../tags/tag5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40.xml" /><Relationship Id="rId3" Type="http://schemas.openxmlformats.org/officeDocument/2006/relationships/image" Target="../media/image3.png" /><Relationship Id="rId4" Type="http://schemas.openxmlformats.org/officeDocument/2006/relationships/tags" Target="../tags/tag41.xml" /><Relationship Id="rId5" Type="http://schemas.openxmlformats.org/officeDocument/2006/relationships/image" Target="../media/image7.png" /><Relationship Id="rId6" Type="http://schemas.openxmlformats.org/officeDocument/2006/relationships/tags" Target="../tags/tag42.xml" /><Relationship Id="rId7" Type="http://schemas.openxmlformats.org/officeDocument/2006/relationships/image" Target="../media/image2.png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image" Target="../media/image7.png" /><Relationship Id="rId6" Type="http://schemas.openxmlformats.org/officeDocument/2006/relationships/tags" Target="../tags/tag61.xml" /><Relationship Id="rId7" Type="http://schemas.openxmlformats.org/officeDocument/2006/relationships/image" Target="../media/image2.png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2.png" /><Relationship Id="rId4" Type="http://schemas.openxmlformats.org/officeDocument/2006/relationships/tags" Target="../tags/tag73.xml" /><Relationship Id="rId5" Type="http://schemas.openxmlformats.org/officeDocument/2006/relationships/image" Target="../media/image3.png" /><Relationship Id="rId6" Type="http://schemas.openxmlformats.org/officeDocument/2006/relationships/tags" Target="../tags/tag74.xml" /><Relationship Id="rId7" Type="http://schemas.openxmlformats.org/officeDocument/2006/relationships/image" Target="../media/image4.png" /><Relationship Id="rId8" Type="http://schemas.openxmlformats.org/officeDocument/2006/relationships/tags" Target="../tags/tag75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7.xml" /><Relationship Id="rId11" Type="http://schemas.openxmlformats.org/officeDocument/2006/relationships/image" Target="../media/image13.png" /><Relationship Id="rId12" Type="http://schemas.openxmlformats.org/officeDocument/2006/relationships/tags" Target="../tags/tag98.xml" /><Relationship Id="rId13" Type="http://schemas.openxmlformats.org/officeDocument/2006/relationships/image" Target="../media/image14.png" /><Relationship Id="rId14" Type="http://schemas.openxmlformats.org/officeDocument/2006/relationships/tags" Target="../tags/tag99.xml" /><Relationship Id="rId15" Type="http://schemas.openxmlformats.org/officeDocument/2006/relationships/image" Target="../media/image15.png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tags" Target="../tags/tag93.xml" /><Relationship Id="rId20" Type="http://schemas.openxmlformats.org/officeDocument/2006/relationships/tags" Target="../tags/tag104.xml" /><Relationship Id="rId21" Type="http://schemas.openxmlformats.org/officeDocument/2006/relationships/tags" Target="../tags/tag105.xml" /><Relationship Id="rId22" Type="http://schemas.openxmlformats.org/officeDocument/2006/relationships/tags" Target="../tags/tag106.xml" /><Relationship Id="rId23" Type="http://schemas.openxmlformats.org/officeDocument/2006/relationships/tags" Target="../tags/tag107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94.xml" /><Relationship Id="rId5" Type="http://schemas.openxmlformats.org/officeDocument/2006/relationships/image" Target="../media/image10.png" /><Relationship Id="rId6" Type="http://schemas.openxmlformats.org/officeDocument/2006/relationships/tags" Target="../tags/tag95.xml" /><Relationship Id="rId7" Type="http://schemas.openxmlformats.org/officeDocument/2006/relationships/image" Target="../media/image11.png" /><Relationship Id="rId8" Type="http://schemas.openxmlformats.org/officeDocument/2006/relationships/tags" Target="../tags/tag96.xml" /><Relationship Id="rId9" Type="http://schemas.openxmlformats.org/officeDocument/2006/relationships/image" Target="../media/image12.png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10" Type="http://schemas.openxmlformats.org/officeDocument/2006/relationships/tags" Target="../tags/tag115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09.xml" /><Relationship Id="rId4" Type="http://schemas.openxmlformats.org/officeDocument/2006/relationships/image" Target="../media/image17.png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png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23.xml" /><Relationship Id="rId4" Type="http://schemas.openxmlformats.org/officeDocument/2006/relationships/image" Target="../media/image17.png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32.xml" /><Relationship Id="rId4" Type="http://schemas.openxmlformats.org/officeDocument/2006/relationships/image" Target="../media/image17.png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43.xml" /><Relationship Id="rId3" Type="http://schemas.openxmlformats.org/officeDocument/2006/relationships/image" Target="../media/image19.png" /><Relationship Id="rId4" Type="http://schemas.openxmlformats.org/officeDocument/2006/relationships/tags" Target="../tags/tag144.xml" /><Relationship Id="rId5" Type="http://schemas.openxmlformats.org/officeDocument/2006/relationships/image" Target="../media/image20.png" /><Relationship Id="rId6" Type="http://schemas.openxmlformats.org/officeDocument/2006/relationships/tags" Target="../tags/tag145.xml" /><Relationship Id="rId7" Type="http://schemas.openxmlformats.org/officeDocument/2006/relationships/image" Target="../media/image21.png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22.png" /><Relationship Id="rId3" Type="http://schemas.openxmlformats.org/officeDocument/2006/relationships/tags" Target="../tags/tag155.xml" /><Relationship Id="rId4" Type="http://schemas.openxmlformats.org/officeDocument/2006/relationships/image" Target="../media/image23.png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image" Target="../media/image24.png" /><Relationship Id="rId5" Type="http://schemas.openxmlformats.org/officeDocument/2006/relationships/tags" Target="../tags/tag166.xml" /><Relationship Id="rId6" Type="http://schemas.openxmlformats.org/officeDocument/2006/relationships/image" Target="../media/image25.png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image" Target="../media/image24.png" /><Relationship Id="rId5" Type="http://schemas.openxmlformats.org/officeDocument/2006/relationships/tags" Target="../tags/tag176.xml" /><Relationship Id="rId6" Type="http://schemas.openxmlformats.org/officeDocument/2006/relationships/image" Target="../media/image25.png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png" /><Relationship Id="rId10" Type="http://schemas.openxmlformats.org/officeDocument/2006/relationships/tags" Target="../tags/tag186.xml" /><Relationship Id="rId11" Type="http://schemas.openxmlformats.org/officeDocument/2006/relationships/image" Target="../media/image13.png" /><Relationship Id="rId12" Type="http://schemas.openxmlformats.org/officeDocument/2006/relationships/tags" Target="../tags/tag187.xml" /><Relationship Id="rId13" Type="http://schemas.openxmlformats.org/officeDocument/2006/relationships/image" Target="../media/image14.png" /><Relationship Id="rId14" Type="http://schemas.openxmlformats.org/officeDocument/2006/relationships/tags" Target="../tags/tag188.xml" /><Relationship Id="rId15" Type="http://schemas.openxmlformats.org/officeDocument/2006/relationships/image" Target="../media/image15.png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82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183.xml" /><Relationship Id="rId5" Type="http://schemas.openxmlformats.org/officeDocument/2006/relationships/image" Target="../media/image10.png" /><Relationship Id="rId6" Type="http://schemas.openxmlformats.org/officeDocument/2006/relationships/tags" Target="../tags/tag184.xml" /><Relationship Id="rId7" Type="http://schemas.openxmlformats.org/officeDocument/2006/relationships/image" Target="../media/image11.png" /><Relationship Id="rId8" Type="http://schemas.openxmlformats.org/officeDocument/2006/relationships/tags" Target="../tags/tag185.xml" /><Relationship Id="rId9" Type="http://schemas.openxmlformats.org/officeDocument/2006/relationships/image" Target="../media/image12.png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image" Target="../media/image28.png" /><Relationship Id="rId5" Type="http://schemas.openxmlformats.org/officeDocument/2006/relationships/tags" Target="../tags/tag197.xml" /><Relationship Id="rId6" Type="http://schemas.openxmlformats.org/officeDocument/2006/relationships/image" Target="../media/image29.png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4.xml" /><Relationship Id="rId3" Type="http://schemas.openxmlformats.org/officeDocument/2006/relationships/image" Target="../media/image24.png" /><Relationship Id="rId4" Type="http://schemas.openxmlformats.org/officeDocument/2006/relationships/tags" Target="../tags/tag205.xml" /><Relationship Id="rId5" Type="http://schemas.openxmlformats.org/officeDocument/2006/relationships/image" Target="../media/image25.png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0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6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5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image" Target="../media/image31.png" /><Relationship Id="rId4" Type="http://schemas.openxmlformats.org/officeDocument/2006/relationships/tags" Target="../tags/tag247.xml" /><Relationship Id="rId5" Type="http://schemas.openxmlformats.org/officeDocument/2006/relationships/image" Target="../media/image32.png" /><Relationship Id="rId6" Type="http://schemas.openxmlformats.org/officeDocument/2006/relationships/tags" Target="../tags/tag248.xml" /><Relationship Id="rId7" Type="http://schemas.openxmlformats.org/officeDocument/2006/relationships/image" Target="../media/image33.png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1.xml" /><Relationship Id="rId2" Type="http://schemas.openxmlformats.org/officeDocument/2006/relationships/image" Target="../media/image34.jpeg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3.xml" /><Relationship Id="rId2" Type="http://schemas.openxmlformats.org/officeDocument/2006/relationships/image" Target="../media/image34.jpeg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10" Type="http://schemas.openxmlformats.org/officeDocument/2006/relationships/tags" Target="../tags/tag293.xml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0.xml" /><Relationship Id="rId10" Type="http://schemas.openxmlformats.org/officeDocument/2006/relationships/slideMaster" Target="../slideMasters/slideMaster4.xml" /><Relationship Id="rId2" Type="http://schemas.openxmlformats.org/officeDocument/2006/relationships/tags" Target="../tags/tag311.xml" /><Relationship Id="rId3" Type="http://schemas.openxmlformats.org/officeDocument/2006/relationships/image" Target="../media/image36.png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8.xml" /><Relationship Id="rId2" Type="http://schemas.openxmlformats.org/officeDocument/2006/relationships/tags" Target="../tags/tag319.xml" /><Relationship Id="rId3" Type="http://schemas.openxmlformats.org/officeDocument/2006/relationships/image" Target="../media/image36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tags" Target="../tags/tag322.xml" /><Relationship Id="rId7" Type="http://schemas.openxmlformats.org/officeDocument/2006/relationships/tags" Target="../tags/tag323.xml" /><Relationship Id="rId8" Type="http://schemas.openxmlformats.org/officeDocument/2006/relationships/tags" Target="../tags/tag324.xml" /><Relationship Id="rId9" Type="http://schemas.openxmlformats.org/officeDocument/2006/relationships/slideMaster" Target="../slideMasters/slideMaster4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3.xml" /><Relationship Id="rId11" Type="http://schemas.openxmlformats.org/officeDocument/2006/relationships/slideMaster" Target="../slideMasters/slideMaster4.xml" /><Relationship Id="rId2" Type="http://schemas.openxmlformats.org/officeDocument/2006/relationships/image" Target="../media/image34.jpeg" /><Relationship Id="rId3" Type="http://schemas.openxmlformats.org/officeDocument/2006/relationships/tags" Target="../tags/tag326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4.xml" /><Relationship Id="rId2" Type="http://schemas.openxmlformats.org/officeDocument/2006/relationships/tags" Target="../tags/tag335.xml" /><Relationship Id="rId3" Type="http://schemas.openxmlformats.org/officeDocument/2006/relationships/tags" Target="../tags/tag336.xml" /><Relationship Id="rId4" Type="http://schemas.openxmlformats.org/officeDocument/2006/relationships/tags" Target="../tags/tag337.xml" /><Relationship Id="rId5" Type="http://schemas.openxmlformats.org/officeDocument/2006/relationships/image" Target="../media/image37.png" /><Relationship Id="rId6" Type="http://schemas.openxmlformats.org/officeDocument/2006/relationships/slideMaster" Target="../slideMasters/slideMaster4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8.xml" /><Relationship Id="rId2" Type="http://schemas.openxmlformats.org/officeDocument/2006/relationships/image" Target="../media/image36.png" /><Relationship Id="rId3" Type="http://schemas.openxmlformats.org/officeDocument/2006/relationships/tags" Target="../tags/tag339.xml" /><Relationship Id="rId4" Type="http://schemas.openxmlformats.org/officeDocument/2006/relationships/tags" Target="../tags/tag340.xml" /><Relationship Id="rId5" Type="http://schemas.openxmlformats.org/officeDocument/2006/relationships/tags" Target="../tags/tag341.xml" /><Relationship Id="rId6" Type="http://schemas.openxmlformats.org/officeDocument/2006/relationships/tags" Target="../tags/tag342.xml" /><Relationship Id="rId7" Type="http://schemas.openxmlformats.org/officeDocument/2006/relationships/tags" Target="../tags/tag343.xml" /><Relationship Id="rId8" Type="http://schemas.openxmlformats.org/officeDocument/2006/relationships/tags" Target="../tags/tag344.xml" /><Relationship Id="rId9" Type="http://schemas.openxmlformats.org/officeDocument/2006/relationships/slideMaster" Target="../slideMasters/slideMaster4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5.xml" /><Relationship Id="rId2" Type="http://schemas.openxmlformats.org/officeDocument/2006/relationships/tags" Target="../tags/tag346.xml" /><Relationship Id="rId3" Type="http://schemas.openxmlformats.org/officeDocument/2006/relationships/tags" Target="../tags/tag347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2.xml" /><Relationship Id="rId2" Type="http://schemas.openxmlformats.org/officeDocument/2006/relationships/tags" Target="../tags/tag353.xml" /><Relationship Id="rId3" Type="http://schemas.openxmlformats.org/officeDocument/2006/relationships/tags" Target="../tags/tag354.xml" /><Relationship Id="rId4" Type="http://schemas.openxmlformats.org/officeDocument/2006/relationships/tags" Target="../tags/tag355.xml" /><Relationship Id="rId5" Type="http://schemas.openxmlformats.org/officeDocument/2006/relationships/tags" Target="../tags/tag356.xml" /><Relationship Id="rId6" Type="http://schemas.openxmlformats.org/officeDocument/2006/relationships/tags" Target="../tags/tag357.xml" /><Relationship Id="rId7" Type="http://schemas.openxmlformats.org/officeDocument/2006/relationships/tags" Target="../tags/tag358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9.xml" /><Relationship Id="rId2" Type="http://schemas.openxmlformats.org/officeDocument/2006/relationships/tags" Target="../tags/tag360.xml" /><Relationship Id="rId3" Type="http://schemas.openxmlformats.org/officeDocument/2006/relationships/tags" Target="../tags/tag36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6.xml" /><Relationship Id="rId10" Type="http://schemas.openxmlformats.org/officeDocument/2006/relationships/image" Target="../media/image37.png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367.xml" /><Relationship Id="rId3" Type="http://schemas.openxmlformats.org/officeDocument/2006/relationships/tags" Target="../tags/tag368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Relationship Id="rId8" Type="http://schemas.openxmlformats.org/officeDocument/2006/relationships/tags" Target="../tags/tag373.xml" /><Relationship Id="rId9" Type="http://schemas.openxmlformats.org/officeDocument/2006/relationships/tags" Target="../tags/tag374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2" Type="http://schemas.openxmlformats.org/officeDocument/2006/relationships/tags" Target="../tags/tag376.xml" /><Relationship Id="rId3" Type="http://schemas.openxmlformats.org/officeDocument/2006/relationships/tags" Target="../tags/tag377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image" Target="../media/image37.png" /><Relationship Id="rId8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A957E-5F13-46E3-8BF5-2C225C22B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78667-2B26-4EF8-9641-6AE31E678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13D4F-9EB9-4751-9239-2983187D5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5B7384-5A0F-4923-A8A4-126F54C18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62C765-8DAE-401C-AED9-87901210D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67E1DC-2827-4D4F-93AF-9B47CD8A2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7B90D9-8A06-4A80-8991-1732EEC12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C27542-950B-41F2-BCFA-558580C91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3F7851-9B95-418C-AA6C-3D6D9437A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13B17-5EA8-4E90-9154-EAAB42A5E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95F3C-8854-424C-BA4A-0A4EA846F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1"/>
            </p:custDataLst>
          </p:nvPr>
        </p:nvSpPr>
        <p:spPr>
          <a:xfrm>
            <a:off x="742966" y="1984619"/>
            <a:ext cx="6611186" cy="2122805"/>
          </a:xfrm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>
              <a:buFont typeface="Arial" pitchFamily="34" charset="0"/>
              <a:buNone/>
              <a:defRPr kumimoji="0" lang="zh-CN" altLang="en-US" sz="5800" b="1" i="0" u="none" strike="noStrike" cap="none" spc="55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fontAlgn="auto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742966" y="4231250"/>
            <a:ext cx="6611186" cy="894930"/>
          </a:xfrm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>
              <a:buNone/>
              <a:defRPr kumimoji="0" lang="zh-CN" altLang="en-US" sz="18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57150" marR="0" lvl="0" indent="-285750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1" name="图片 10" descr="1"/>
          <p:cNvPicPr/>
          <p:nvPr userDrawn="1">
            <p:custDataLst>
              <p:tags r:id="rId4"/>
            </p:custDataLst>
          </p:nvPr>
        </p:nvPicPr>
        <p:blipFill>
          <a:blip r:embed="rId3"/>
          <a:srcRect l="39499" t="51006" r="37786" b="409"/>
          <a:stretch>
            <a:fillRect/>
          </a:stretch>
        </p:blipFill>
        <p:spPr>
          <a:xfrm>
            <a:off x="0" y="2349736"/>
            <a:ext cx="4218048" cy="4508264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1658" t="44445" r="75472" b="18031"/>
          <a:stretch>
            <a:fillRect/>
          </a:stretch>
        </p:blipFill>
        <p:spPr>
          <a:xfrm>
            <a:off x="10371455" y="171450"/>
            <a:ext cx="1620520" cy="23482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5539502" y="1080408"/>
            <a:ext cx="5158978" cy="958322"/>
          </a:xfrm>
        </p:spPr>
        <p:txBody>
          <a:bodyPr vert="horz" wrap="square" tIns="0" bIns="0" rtlCol="0" anchor="b" anchorCtr="0">
            <a:normAutofit fontScale="90000"/>
          </a:bodyPr>
          <a:lstStyle>
            <a:lvl1pPr>
              <a:defRPr lang="zh-CN" altLang="en-US" sz="6000" b="1" i="0" spc="43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539502" y="2079854"/>
            <a:ext cx="5158978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>
              <a:buFont typeface="Arial" pitchFamily="34" charset="0"/>
              <a:buNone/>
              <a:defRPr lang="zh-CN" altLang="en-US" sz="2800" b="0" i="0" spc="149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13" name="直接连接符 12"/>
          <p:cNvCxnSpPr/>
          <p:nvPr userDrawn="1">
            <p:custDataLst>
              <p:tags r:id="rId12"/>
            </p:custDataLst>
          </p:nvPr>
        </p:nvCxnSpPr>
        <p:spPr>
          <a:xfrm>
            <a:off x="5554946" y="2777639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13"/>
            </p:custDataLst>
          </p:nvPr>
        </p:nvCxnSpPr>
        <p:spPr>
          <a:xfrm>
            <a:off x="5552565" y="2777639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0" name="图片 9" descr="6"/>
          <p:cNvPicPr/>
          <p:nvPr userDrawn="1">
            <p:custDataLst>
              <p:tags r:id="rId4"/>
            </p:custDataLst>
          </p:nvPr>
        </p:nvPicPr>
        <p:blipFill>
          <a:blip r:embed="rId3"/>
          <a:srcRect t="55945"/>
          <a:stretch>
            <a:fillRect/>
          </a:stretch>
        </p:blipFill>
        <p:spPr>
          <a:xfrm>
            <a:off x="0" y="4197850"/>
            <a:ext cx="12192000" cy="2660150"/>
          </a:xfrm>
          <a:prstGeom prst="rect">
            <a:avLst/>
          </a:prstGeom>
        </p:spPr>
      </p:pic>
      <p:pic>
        <p:nvPicPr>
          <p:cNvPr id="11" name="图片 10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8019" t="11609" r="12686" b="5798"/>
          <a:stretch>
            <a:fillRect/>
          </a:stretch>
        </p:blipFill>
        <p:spPr>
          <a:xfrm>
            <a:off x="7160948" y="0"/>
            <a:ext cx="5031052" cy="395215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679768" y="1711234"/>
            <a:ext cx="7447915" cy="2177823"/>
          </a:xfrm>
          <a:ln>
            <a:noFill/>
          </a:ln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6500" b="0" i="0" u="none" strike="noStrike" cap="none" spc="154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679768" y="4130991"/>
            <a:ext cx="7447915" cy="911271"/>
          </a:xfrm>
          <a:ln>
            <a:noFill/>
          </a:ln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 algn="ctr">
              <a:buNone/>
              <a:defRPr kumimoji="0" lang="zh-CN" altLang="en-US" sz="1400" b="0" i="0" u="none" strike="noStrike" kern="800" cap="none" spc="100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Arial" pitchFamily="34" charset="0"/>
              </a:defRPr>
            </a:lvl1pPr>
          </a:lstStyle>
          <a:p>
            <a:pPr marL="57150" marR="0" lvl="0" indent="-28575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1" name="图片 10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2" name="图片 11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1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12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3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740062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8" name="图片 7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9" name="图片 8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3" name="内容占位符 1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409575" y="1238250"/>
            <a:ext cx="8044180" cy="2340499"/>
          </a:xfr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7200" i="0" u="none" strike="noStrike" cap="none" spc="40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1219200" y="3941830"/>
            <a:ext cx="6424931" cy="527701"/>
          </a:xfrm>
          <a:noFill/>
        </p:spPr>
        <p:txBody>
          <a:bodyPr vert="horz" wrap="square" lIns="101600" tIns="0" rIns="82550" bIns="0" rtlCol="0">
            <a:normAutofit/>
          </a:bodyPr>
          <a:lstStyle>
            <a:lvl1pPr marL="0" indent="0" algn="ctr">
              <a:buNone/>
              <a:defRPr kumimoji="0" lang="zh-CN" altLang="en-US" sz="26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</a:defRPr>
            </a:lvl1pPr>
          </a:lstStyle>
          <a:p>
            <a:pPr marL="228600" marR="0" lvl="0" indent="-4572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6"/>
            </p:custDataLst>
          </p:nvPr>
        </p:nvSpPr>
        <p:spPr>
          <a:xfrm>
            <a:off x="1219200" y="4625396"/>
            <a:ext cx="6424930" cy="457341"/>
          </a:xfrm>
          <a:noFill/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None/>
              <a:defRPr kumimoji="0" lang="zh-CN" altLang="en-US" sz="22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3.xml" /><Relationship Id="rId14" Type="http://schemas.openxmlformats.org/officeDocument/2006/relationships/image" Target="../media/image3.png" /><Relationship Id="rId15" Type="http://schemas.openxmlformats.org/officeDocument/2006/relationships/tags" Target="../tags/tag84.xml" /><Relationship Id="rId16" Type="http://schemas.openxmlformats.org/officeDocument/2006/relationships/image" Target="../media/image7.png" /><Relationship Id="rId17" Type="http://schemas.openxmlformats.org/officeDocument/2006/relationships/tags" Target="../tags/tag85.xml" /><Relationship Id="rId18" Type="http://schemas.openxmlformats.org/officeDocument/2006/relationships/image" Target="../media/image2.png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ags" Target="../tags/tag89.xml" /><Relationship Id="rId23" Type="http://schemas.openxmlformats.org/officeDocument/2006/relationships/tags" Target="../tags/tag90.xml" /><Relationship Id="rId24" Type="http://schemas.openxmlformats.org/officeDocument/2006/relationships/tags" Target="../tags/tag91.xml" /><Relationship Id="rId25" Type="http://schemas.openxmlformats.org/officeDocument/2006/relationships/tags" Target="../tags/tag92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slideLayout" Target="../slideLayouts/slideLayout37.xml" /><Relationship Id="rId16" Type="http://schemas.openxmlformats.org/officeDocument/2006/relationships/slideLayout" Target="../slideLayouts/slideLayout38.xml" /><Relationship Id="rId17" Type="http://schemas.openxmlformats.org/officeDocument/2006/relationships/slideLayout" Target="../slideLayouts/slideLayout39.xml" /><Relationship Id="rId18" Type="http://schemas.openxmlformats.org/officeDocument/2006/relationships/slideLayout" Target="../slideLayouts/slideLayout40.xml" /><Relationship Id="rId19" Type="http://schemas.openxmlformats.org/officeDocument/2006/relationships/tags" Target="../tags/tag255.xml" /><Relationship Id="rId2" Type="http://schemas.openxmlformats.org/officeDocument/2006/relationships/slideLayout" Target="../slideLayouts/slideLayout24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22" Type="http://schemas.openxmlformats.org/officeDocument/2006/relationships/tags" Target="../tags/tag258.xml" /><Relationship Id="rId23" Type="http://schemas.openxmlformats.org/officeDocument/2006/relationships/tags" Target="../tags/tag259.xml" /><Relationship Id="rId24" Type="http://schemas.openxmlformats.org/officeDocument/2006/relationships/tags" Target="../tags/tag260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slideLayout" Target="../slideLayouts/slideLayout50.xml" /><Relationship Id="rId11" Type="http://schemas.openxmlformats.org/officeDocument/2006/relationships/slideLayout" Target="../slideLayouts/slideLayout51.xml" /><Relationship Id="rId12" Type="http://schemas.openxmlformats.org/officeDocument/2006/relationships/slideLayout" Target="../slideLayouts/slideLayout52.xml" /><Relationship Id="rId13" Type="http://schemas.openxmlformats.org/officeDocument/2006/relationships/slideLayout" Target="../slideLayouts/slideLayout53.xml" /><Relationship Id="rId14" Type="http://schemas.openxmlformats.org/officeDocument/2006/relationships/slideLayout" Target="../slideLayouts/slideLayout54.xml" /><Relationship Id="rId15" Type="http://schemas.openxmlformats.org/officeDocument/2006/relationships/slideLayout" Target="../slideLayouts/slideLayout55.xml" /><Relationship Id="rId16" Type="http://schemas.openxmlformats.org/officeDocument/2006/relationships/slideLayout" Target="../slideLayouts/slideLayout56.xml" /><Relationship Id="rId17" Type="http://schemas.openxmlformats.org/officeDocument/2006/relationships/slideLayout" Target="../slideLayouts/slideLayout57.xml" /><Relationship Id="rId18" Type="http://schemas.openxmlformats.org/officeDocument/2006/relationships/slideLayout" Target="../slideLayouts/slideLayout58.xml" /><Relationship Id="rId19" Type="http://schemas.openxmlformats.org/officeDocument/2006/relationships/tags" Target="../tags/tag381.xml" /><Relationship Id="rId2" Type="http://schemas.openxmlformats.org/officeDocument/2006/relationships/slideLayout" Target="../slideLayouts/slideLayout42.xml" /><Relationship Id="rId20" Type="http://schemas.openxmlformats.org/officeDocument/2006/relationships/tags" Target="../tags/tag382.xml" /><Relationship Id="rId21" Type="http://schemas.openxmlformats.org/officeDocument/2006/relationships/tags" Target="../tags/tag383.xml" /><Relationship Id="rId22" Type="http://schemas.openxmlformats.org/officeDocument/2006/relationships/tags" Target="../tags/tag384.xml" /><Relationship Id="rId23" Type="http://schemas.openxmlformats.org/officeDocument/2006/relationships/tags" Target="../tags/tag385.xml" /><Relationship Id="rId24" Type="http://schemas.openxmlformats.org/officeDocument/2006/relationships/tags" Target="../tags/tag386.xml" /><Relationship Id="rId25" Type="http://schemas.openxmlformats.org/officeDocument/2006/relationships/theme" Target="../theme/theme4.xml" /><Relationship Id="rId3" Type="http://schemas.openxmlformats.org/officeDocument/2006/relationships/slideLayout" Target="../slideLayouts/slideLayout43.xml" /><Relationship Id="rId4" Type="http://schemas.openxmlformats.org/officeDocument/2006/relationships/slideLayout" Target="../slideLayouts/slideLayout44.xml" /><Relationship Id="rId5" Type="http://schemas.openxmlformats.org/officeDocument/2006/relationships/slideLayout" Target="../slideLayouts/slideLayout45.xml" /><Relationship Id="rId6" Type="http://schemas.openxmlformats.org/officeDocument/2006/relationships/slideLayout" Target="../slideLayouts/slideLayout46.xml" /><Relationship Id="rId7" Type="http://schemas.openxmlformats.org/officeDocument/2006/relationships/slideLayout" Target="../slideLayouts/slideLayout47.xml" /><Relationship Id="rId8" Type="http://schemas.openxmlformats.org/officeDocument/2006/relationships/slideLayout" Target="../slideLayouts/slideLayout48.xml" /><Relationship Id="rId9" Type="http://schemas.openxmlformats.org/officeDocument/2006/relationships/slideLayout" Target="../slideLayouts/slideLayout4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VCG211345781100"/>
          <p:cNvPicPr/>
          <p:nvPr userDrawn="1">
            <p:custDataLst>
              <p:tags r:id="rId13"/>
            </p:custDataLst>
          </p:nvPr>
        </p:nvPicPr>
        <p:blipFill>
          <a:blip r:embed="rId12"/>
          <a:srcRect l="6942" r="4165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15"/>
            </p:custDataLst>
          </p:nvPr>
        </p:nvPicPr>
        <p:blipFill>
          <a:blip r:embed="rId14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1" name="图片 10" descr="圆角不透明"/>
          <p:cNvPicPr/>
          <p:nvPr userDrawn="1">
            <p:custDataLst>
              <p:tags r:id="rId17"/>
            </p:custDataLst>
          </p:nvPr>
        </p:nvPicPr>
        <p:blipFill>
          <a:blip r:embed="rId16">
            <a:alphaModFix amt="90000"/>
          </a:blip>
          <a:srcRect l="-147" r="0"/>
          <a:stretch>
            <a:fillRect/>
          </a:stretch>
        </p:blipFill>
        <p:spPr>
          <a:xfrm>
            <a:off x="551660" y="531895"/>
            <a:ext cx="11109623" cy="6044387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19"/>
            </p:custDataLst>
          </p:nvPr>
        </p:nvPicPr>
        <p:blipFill>
          <a:blip r:embed="rId18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838200" y="725901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838200" y="1689796"/>
            <a:ext cx="10515600" cy="4487804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  <p:sldLayoutId id="2147483732" r:id="rId15"/>
    <p:sldLayoutId id="2147483733" r:id="rId16"/>
    <p:sldLayoutId id="2147483734" r:id="rId17"/>
    <p:sldLayoutId id="214748373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  <p:sldLayoutId id="2147483753" r:id="rId17"/>
    <p:sldLayoutId id="214748375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397.xml" /><Relationship Id="rId11" Type="http://schemas.openxmlformats.org/officeDocument/2006/relationships/tags" Target="../tags/tag398.xml" /><Relationship Id="rId12" Type="http://schemas.openxmlformats.org/officeDocument/2006/relationships/tags" Target="../tags/tag399.xml" /><Relationship Id="rId13" Type="http://schemas.openxmlformats.org/officeDocument/2006/relationships/tags" Target="../tags/tag400.xml" /><Relationship Id="rId14" Type="http://schemas.openxmlformats.org/officeDocument/2006/relationships/tags" Target="../tags/tag401.xml" /><Relationship Id="rId15" Type="http://schemas.openxmlformats.org/officeDocument/2006/relationships/tags" Target="../tags/tag402.xml" /><Relationship Id="rId16" Type="http://schemas.openxmlformats.org/officeDocument/2006/relationships/tags" Target="../tags/tag403.xml" /><Relationship Id="rId17" Type="http://schemas.openxmlformats.org/officeDocument/2006/relationships/tags" Target="../tags/tag404.xml" /><Relationship Id="rId18" Type="http://schemas.openxmlformats.org/officeDocument/2006/relationships/tags" Target="../tags/tag405.xml" /><Relationship Id="rId19" Type="http://schemas.openxmlformats.org/officeDocument/2006/relationships/tags" Target="../tags/tag40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407.xml" /><Relationship Id="rId21" Type="http://schemas.openxmlformats.org/officeDocument/2006/relationships/tags" Target="../tags/tag408.xml" /><Relationship Id="rId22" Type="http://schemas.openxmlformats.org/officeDocument/2006/relationships/tags" Target="../tags/tag409.xml" /><Relationship Id="rId23" Type="http://schemas.openxmlformats.org/officeDocument/2006/relationships/tags" Target="../tags/tag410.xml" /><Relationship Id="rId24" Type="http://schemas.openxmlformats.org/officeDocument/2006/relationships/tags" Target="../tags/tag411.xml" /><Relationship Id="rId3" Type="http://schemas.openxmlformats.org/officeDocument/2006/relationships/tags" Target="../tags/tag390.xml" /><Relationship Id="rId4" Type="http://schemas.openxmlformats.org/officeDocument/2006/relationships/tags" Target="../tags/tag391.xml" /><Relationship Id="rId5" Type="http://schemas.openxmlformats.org/officeDocument/2006/relationships/tags" Target="../tags/tag392.xml" /><Relationship Id="rId6" Type="http://schemas.openxmlformats.org/officeDocument/2006/relationships/tags" Target="../tags/tag393.xml" /><Relationship Id="rId7" Type="http://schemas.openxmlformats.org/officeDocument/2006/relationships/tags" Target="../tags/tag394.xml" /><Relationship Id="rId8" Type="http://schemas.openxmlformats.org/officeDocument/2006/relationships/tags" Target="../tags/tag395.xml" /><Relationship Id="rId9" Type="http://schemas.openxmlformats.org/officeDocument/2006/relationships/tags" Target="../tags/tag3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20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15.xml" /><Relationship Id="rId4" Type="http://schemas.openxmlformats.org/officeDocument/2006/relationships/tags" Target="../tags/tag416.xml" /><Relationship Id="rId5" Type="http://schemas.openxmlformats.org/officeDocument/2006/relationships/tags" Target="../tags/tag417.xml" /><Relationship Id="rId6" Type="http://schemas.openxmlformats.org/officeDocument/2006/relationships/tags" Target="../tags/tag418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421.xml" /><Relationship Id="rId4" Type="http://schemas.openxmlformats.org/officeDocument/2006/relationships/tags" Target="../tags/tag422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29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424.xml" /><Relationship Id="rId4" Type="http://schemas.openxmlformats.org/officeDocument/2006/relationships/tags" Target="../tags/tag425.xml" /><Relationship Id="rId5" Type="http://schemas.openxmlformats.org/officeDocument/2006/relationships/tags" Target="../tags/tag426.xml" /><Relationship Id="rId6" Type="http://schemas.openxmlformats.org/officeDocument/2006/relationships/tags" Target="../tags/tag427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430.xml" /><Relationship Id="rId4" Type="http://schemas.openxmlformats.org/officeDocument/2006/relationships/tags" Target="../tags/tag431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38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433.xml" /><Relationship Id="rId4" Type="http://schemas.openxmlformats.org/officeDocument/2006/relationships/tags" Target="../tags/tag434.xml" /><Relationship Id="rId5" Type="http://schemas.openxmlformats.org/officeDocument/2006/relationships/tags" Target="../tags/tag435.xml" /><Relationship Id="rId6" Type="http://schemas.openxmlformats.org/officeDocument/2006/relationships/tags" Target="../tags/tag436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439.xml" /><Relationship Id="rId4" Type="http://schemas.openxmlformats.org/officeDocument/2006/relationships/tags" Target="../tags/tag440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4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442.xml" /><Relationship Id="rId4" Type="http://schemas.openxmlformats.org/officeDocument/2006/relationships/tags" Target="../tags/tag443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4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45.xml" /><Relationship Id="rId4" Type="http://schemas.openxmlformats.org/officeDocument/2006/relationships/tags" Target="../tags/tag446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4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53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48.xml" /><Relationship Id="rId4" Type="http://schemas.openxmlformats.org/officeDocument/2006/relationships/tags" Target="../tags/tag449.xml" /><Relationship Id="rId5" Type="http://schemas.openxmlformats.org/officeDocument/2006/relationships/tags" Target="../tags/tag450.xml" /><Relationship Id="rId6" Type="http://schemas.openxmlformats.org/officeDocument/2006/relationships/tags" Target="../tags/tag451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5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54.xml" /><Relationship Id="rId4" Type="http://schemas.openxmlformats.org/officeDocument/2006/relationships/tags" Target="../tags/tag455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5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57.xml" /><Relationship Id="rId4" Type="http://schemas.openxmlformats.org/officeDocument/2006/relationships/tags" Target="../tags/tag458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5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60.xml" /><Relationship Id="rId4" Type="http://schemas.openxmlformats.org/officeDocument/2006/relationships/tags" Target="../tags/tag461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6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68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63.xml" /><Relationship Id="rId4" Type="http://schemas.openxmlformats.org/officeDocument/2006/relationships/tags" Target="../tags/tag464.xml" /><Relationship Id="rId5" Type="http://schemas.openxmlformats.org/officeDocument/2006/relationships/tags" Target="../tags/tag465.xml" /><Relationship Id="rId6" Type="http://schemas.openxmlformats.org/officeDocument/2006/relationships/tags" Target="../tags/tag466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6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74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469.xml" /><Relationship Id="rId4" Type="http://schemas.openxmlformats.org/officeDocument/2006/relationships/tags" Target="../tags/tag470.xml" /><Relationship Id="rId5" Type="http://schemas.openxmlformats.org/officeDocument/2006/relationships/tags" Target="../tags/tag471.xml" /><Relationship Id="rId6" Type="http://schemas.openxmlformats.org/officeDocument/2006/relationships/tags" Target="../tags/tag472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7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475.xml" /><Relationship Id="rId4" Type="http://schemas.openxmlformats.org/officeDocument/2006/relationships/tags" Target="../tags/tag476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77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83.xml" /><Relationship Id="rId2" Type="http://schemas.openxmlformats.org/officeDocument/2006/relationships/notesSlide" Target="../notesSlides/notesSlide18.xml" /><Relationship Id="rId3" Type="http://schemas.openxmlformats.org/officeDocument/2006/relationships/tags" Target="../tags/tag478.xml" /><Relationship Id="rId4" Type="http://schemas.openxmlformats.org/officeDocument/2006/relationships/tags" Target="../tags/tag479.xml" /><Relationship Id="rId5" Type="http://schemas.openxmlformats.org/officeDocument/2006/relationships/tags" Target="../tags/tag480.xml" /><Relationship Id="rId6" Type="http://schemas.openxmlformats.org/officeDocument/2006/relationships/tags" Target="../tags/tag481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8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9.xml" /><Relationship Id="rId3" Type="http://schemas.openxmlformats.org/officeDocument/2006/relationships/tags" Target="../tags/tag484.xml" /><Relationship Id="rId4" Type="http://schemas.openxmlformats.org/officeDocument/2006/relationships/tags" Target="../tags/tag485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86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3113010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47495" y="1418590"/>
            <a:ext cx="8626475" cy="2122805"/>
          </a:xfrm>
        </p:spPr>
        <p:txBody>
          <a:bodyPr/>
          <a:lstStyle/>
          <a:p>
            <a:pPr algn="ctr"/>
            <a:r>
              <a:rPr lang="zh-CN" altLang="en-US" sz="4800"/>
              <a:t>明清传教士的当代中国史以1618世纪在华耶稣会士作品为中心的考察</a:t>
            </a:r>
            <a:endParaRPr lang="zh-CN" altLang="en-US" sz="4800"/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156335" y="391477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 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24885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引言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影响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2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3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4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背景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16"/>
            </p:custDataLst>
          </p:nvPr>
        </p:nvSpPr>
        <p:spPr>
          <a:xfrm>
            <a:off x="6911378" y="384259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17"/>
            </p:custDataLst>
          </p:nvPr>
        </p:nvSpPr>
        <p:spPr>
          <a:xfrm>
            <a:off x="6602848" y="376606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18"/>
            </p:custDataLst>
          </p:nvPr>
        </p:nvSpPr>
        <p:spPr>
          <a:xfrm>
            <a:off x="6686007" y="385102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19"/>
            </p:custDataLst>
          </p:nvPr>
        </p:nvSpPr>
        <p:spPr>
          <a:xfrm>
            <a:off x="7732395" y="385127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0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1"/>
            </p:custDataLst>
          </p:nvPr>
        </p:nvSpPr>
        <p:spPr>
          <a:xfrm>
            <a:off x="1410335" y="4088765"/>
            <a:ext cx="112966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2"/>
            </p:custDataLst>
          </p:nvPr>
        </p:nvSpPr>
        <p:spPr>
          <a:xfrm>
            <a:off x="6604000" y="248793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3"/>
            </p:custDataLst>
          </p:nvPr>
        </p:nvSpPr>
        <p:spPr>
          <a:xfrm>
            <a:off x="6602095" y="4088765"/>
            <a:ext cx="113093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明清传教士的当代中国史：以1618世纪在华耶稣会士作品为中心的考察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引言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引言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明清时期是中国历史上一个重要的阶段，其政治、社会和文化方面的发展对当代中国产生了深远的影响。在这个时期，传教士们尤其是耶稣会士在华的活动扮演了颇为重要的角色。他们不仅传播了基督教信仰，也带来了西方先进的科学、技术、文化等，为中国社会的进步提供了新的动力。本次演示将以1618世纪在华耶稣会士作品为中心，探讨明清传教士对当代中国史的影响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背景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背景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1618世纪中叶，明朝开始走向衰落，而清朝则在东北崛起。在这个时期，耶稣会士们来到中国，试图打开东方市场并传播基督教信仰。他们在这个时期的活动为明清两朝的政治、经济和文化带来了深远的影响。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影响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影响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文化方面：耶稣会士在华期间，将西方文化、科学和技术引入了中国。他们翻译了大量的西方文献，介绍了西方哲学、神学、数学、天文学、医学等学科的知识。这些知识对于当时的中国人来说是全新的，极大地拓宽了他们的视野。同时，耶稣会士也介绍了西方的艺术、音乐、美术等形式，对中国文化的发展产生了深远的影响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影响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经济方面：耶稣会士在华传教的同时，也带来了西方的商业和贸易活动。他们帮助中国与欧洲建立了直接的，促进了中西经济交流。中国的丝绸、瓷器、茶叶等商品出口到欧洲，欧洲的商品也进入中国市场。这种贸易活动不仅使中国的经济发展得到了新的动力，也使欧洲国家从中获得了巨大的利益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影响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社会方面：耶稣会士在华期间，传播了西方的人文主义思想，提倡个人自由、平等和博爱的价值观。这些思想与当时的封建礼教形成了鲜明的对比，对于中国社会的发展产生了深远的影响。此外，耶稣会士还为中国社会带来了一些新的技术和发明，如火药、指南针、造纸术等，对于中国社会的进步和发展也起到了积极的推动作用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3、社会方面：耶稣会士在华期间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3、社会方面：耶稣会士在华期间，传播了西方的人文主义思想，提倡个人自由、平等和博爱的价值观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政治体制：耶稣会士在华期间，对于中国的政治体制并没有产生直接的影响。但是，他们通过传播西方政治思想和文化观念，为中国的政治体制改革提供了新的思路和借鉴。例如，他们介绍了西方的民主制度和法律体系，启发了中国知识分子对于政治体制的思考和探索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3、社会方面：耶稣会士在华期间，传播了西方的人文主义思想，提倡个人自由、平等和博爱的价值观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传统文化：耶稣会士在华期间，对于中国的传统文化产生了深远的影响。他们通过翻译西方文献，向中国人介绍了西方文化观念和思维方式。同时，他们也将中国的儒家思想、道家思想等传统文化的精髓介绍给了西方，促进了中西文化的交流和融合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3、社会方面：耶稣会士在华期间，传播了西方的人文主义思想，提倡个人自由、平等和博爱的价值观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宗教信仰：耶稣会士在华期间，传播了基督教信仰，使中国的宗教信仰更加多元化。虽然基督教信仰并没有成为当时中国的主流信仰，但是它为中国社会提供了一种新的精神追求和价值观念。同时，耶稣会士也尊重中国的传统文化和宗教信仰，没有试图改变中国人的信仰体系，这对于中国社会的稳定和发展也起到了一定的作用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参考内容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引言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引言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1618世纪是中国明朝和清朝交替的重要时期，也是中西文化交流的重要阶段。在这个时期，一批耶稣会士进入中国，他们不仅带来了西方宗教和文化，也开展了大量的地理研究。本次演示将对1618世纪入华耶稣会士中国地理研究进行考述，探究其历史价值和意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地理研究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地理研究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1618世纪入华耶稣会士中国地理研究主要包括对中国的地理环境、政治局势、文化氛围等方面的研究。他们通过观察、调查和记录，对中国的地理环境进行了详细的描述和分析。例如，葡萄牙耶稣会士安文思在《中国新图》中详细描绘了中国的地理特征，包括山脉、河流、湖泊、城市等。此外，意大利耶稣会士利玛窦在《山海舆地全图》中对中国和世界的地理进行了较为准确的描述，为当时的地理研究提供了重要的参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https://d.book118.com/607131130103006041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ASSEMBLE_CHIP_INDEX" val="7b78f221670f4bdaa0f9a32e0c40dd86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e0f5f67ec3138b1bb58f28"/>
  <p:tag name="KSO_WM_CHIP_XID" val="62e0f5f67ec3138b1bb58fb2"/>
  <p:tag name="KSO_WM_TAG_VERSION" val="3.0"/>
  <p:tag name="KSO_WM_UNIT_COMPATIBLE" val="0"/>
  <p:tag name="KSO_WM_UNIT_DEC_AREA_ID" val="64532f06c6fa430ba20f6c695cd46ae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ASSEMBLE_CHIP_INDEX" val="c1a61ab9c7b0469980c056e5062fc809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8fa8"/>
  <p:tag name="KSO_WM_TAG_VERSION" val="3.0"/>
  <p:tag name="KSO_WM_UNIT_COMPATIBLE" val="0"/>
  <p:tag name="KSO_WM_UNIT_DEC_AREA_ID" val="8c18b8e722c24fefa843d38b92faf5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873ef96515947a9bde6ee149b3262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acd66e257a84029b181cea37cf146ce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ASSEMBLE_CHIP_INDEX" val="70dbfdf811a34067a0ac78fe65fd06f2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29d"/>
  <p:tag name="KSO_WM_TAG_VERSION" val="3.0"/>
  <p:tag name="KSO_WM_UNIT_COMPATIBLE" val="0"/>
  <p:tag name="KSO_WM_UNIT_DEC_AREA_ID" val="f856d40199b6492088a88f5e420b9b62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3a48f5806d2844c38089021ab44ea211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297"/>
  <p:tag name="KSO_WM_TAG_VERSION" val="3.0"/>
  <p:tag name="KSO_WM_UNIT_COMPATIBLE" val="0"/>
  <p:tag name="KSO_WM_UNIT_DEC_AREA_ID" val="43d9205cfe224b8e91eb72692d43d8e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SLIDE_BACKGROUND_TYPE" val="general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SLIDE_BACKGROUND_TYPE" val="general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SLIDE_BACKGROUND_TYPE" val="general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SLIDE_BACKGROUND_TYPE" val="general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06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3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custom202315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388.xml><?xml version="1.0" encoding="utf-8"?>
<p:tagLst xmlns:p="http://schemas.openxmlformats.org/presentationml/2006/main">
  <p:tag name="KSO_WM_BEAUTIFY_FLAG" val=""/>
</p:tagLst>
</file>

<file path=ppt/tags/tag389.xml><?xml version="1.0" encoding="utf-8"?>
<p:tagLst xmlns:p="http://schemas.openxmlformats.org/presentationml/2006/main">
  <p:tag name="KSO_WM_BEAUTIFY_FLAG" val="#wm#"/>
  <p:tag name="KSO_WM_SLIDE_ID" val="custom20231515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3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4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4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3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5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5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6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2524">
      <a:dk1>
        <a:srgbClr val="000000"/>
      </a:dk1>
      <a:lt1>
        <a:srgbClr val="FFFFFF"/>
      </a:lt1>
      <a:dk2>
        <a:srgbClr val="332103"/>
      </a:dk2>
      <a:lt2>
        <a:srgbClr val="FAE9CF"/>
      </a:lt2>
      <a:accent1>
        <a:srgbClr val="D31B1B"/>
      </a:accent1>
      <a:accent2>
        <a:srgbClr val="D83017"/>
      </a:accent2>
      <a:accent3>
        <a:srgbClr val="ED3908"/>
      </a:accent3>
      <a:accent4>
        <a:srgbClr val="EC5405"/>
      </a:accent4>
      <a:accent5>
        <a:srgbClr val="D58205"/>
      </a:accent5>
      <a:accent6>
        <a:srgbClr val="DCCB0F"/>
      </a:accent6>
      <a:hlink>
        <a:srgbClr val="304FFE"/>
      </a:hlink>
      <a:folHlink>
        <a:srgbClr val="492067"/>
      </a:folHlink>
    </a:clrScheme>
    <a:fontScheme name="自定义 66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21</Slides>
  <Notes>19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1">
      <vt:lpstr>Arial</vt:lpstr>
      <vt:lpstr>Calibri</vt:lpstr>
      <vt:lpstr>微软雅黑</vt:lpstr>
      <vt:lpstr>汉仪旗黑-85S</vt:lpstr>
      <vt:lpstr>思源黑体 CN Bold</vt:lpstr>
      <vt:lpstr>仿宋</vt:lpstr>
      <vt:lpstr>Calibri Light</vt:lpstr>
      <vt:lpstr>隶书</vt:lpstr>
      <vt:lpstr>汉仪尚巍手书W</vt:lpstr>
      <vt:lpstr>Office Theme</vt:lpstr>
      <vt:lpstr>明清传教士的当代中国史以1618世纪在华耶稣会士作品为中心的考察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2024-09-14T07:09:13.858</cp:lastPrinted>
  <dcterms:created xsi:type="dcterms:W3CDTF">2024-09-13T23:09:13Z</dcterms:created>
  <dcterms:modified xsi:type="dcterms:W3CDTF">2024-09-13T23:09:21Z</dcterms:modified>
</cp:coreProperties>
</file>