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C206FD-7BC4-42ED-A7D5-B78029C06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7FCD87-143E-4C72-B29D-FF41A47D2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7B8DB-DA04-4CAD-B21B-106484728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F8A4EC-89BE-479C-B22E-BF9F05D9E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E3C716-152F-4D9C-817D-D79F622EF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F1D3EC-E0A8-4EFB-AA4E-0394F5CC0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6BC090-6081-4276-85A1-935A40186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B1E189-B85A-4A72-8D37-73A1B1C19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123502-39C3-4316-85F1-C21F44641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302B6-3880-4767-A12F-9D3E8FFA3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BF0E36-A835-4FD6-9D0E-B1A571D30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131201116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给文章取个好题目课件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标题的构成要素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标题的写作技巧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常见标题类型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避免标题误区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标题的重要性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吸引读者注意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使用生动、有趣、独特的标题可以引起读者的注意，让他们愿意继续阅读文章的内容。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标题是文章的第一印象，一个好的标题能够吸引读者的注意力，激发他们的好奇心和阅读欲望。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概括文章内容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一个好的标题应该能够概括文章的主题或主要内容，让读者在阅读前对文章有一个大致的了解。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通过简短的标题概括文章的核心观点或重要信息，有助于读者快速了解文章的主题和内容。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一个吸引人的标题可以增加文章的点击率，提高文章的曝光度和阅读量。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在网络上，一个好的标题更容易被搜索引擎抓取，提高文章的搜索排名，从而增加文章的点击率。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提升文章点击率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标题的构成要素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标题应清晰地传达文章的主题，使读者能够快速理解文章的核心内容。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主题应明确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主题应简洁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261" r="1726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主题应吸引人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993" r="1799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标题不宜过长，应尽量简洁明了，避免冗余和不必要的修饰。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标题应具有吸引力，能够引起读者的兴趣和好奇心，促使他们继续阅读。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049" b="160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副标题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副标题用于补充说明主题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副标题是对主标题的补充和解释，进一步阐述文章的主题或重点。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副标题可以提供背景信息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通过副标题，可以为读者提供相关的背景信息，帮助读者更好地理解文章内容。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副标题可以强调重点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副标题可以突出文章的重点或亮点，引导读者深入阅读。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关键词应具有代表性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关键词应能够代表文章的主题，有助于读者快速理解文章的核心观点或信息。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关键词应突出亮点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关键词可以突出文章的亮点或特色，吸引读者的注意力。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关键词应与主题相关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关键词应与文章的主题紧密相关，能够概括文章的核心内容。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标题的写作技巧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标题应简短明了，直接传达文章的主题或核心信息。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标题不宜过长，避免使用过多的修饰语和冗余词汇。一个好的标题应该能够在几秒钟内吸引读者的注意力，并让他们快速了解文章的内容。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简洁明了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标题应突出文章中的亮点或独特之处，以吸引读者的兴趣。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如果文章内容有独特之处或与常见观点不同，应该在标题中体现出来。可以使用强调、对比、疑问等手法来突出亮点，使标题更具吸引力。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突出亮点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可以使用修辞手法来增强标题的表达效果，如比喻、拟人、排比等。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修辞手法可以使标题更加生动、形象，引发读者的联想和想象。但使用修辞手法时要注意适度，避免过度修饰导致标题含义模糊或产生歧义。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使用修辞手法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https://d.book118.com/607131201116006050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2024-09-23T05:03:48.228</cp:lastPrinted>
  <dcterms:created xsi:type="dcterms:W3CDTF">2024-09-22T21:03:48Z</dcterms:created>
  <dcterms:modified xsi:type="dcterms:W3CDTF">2024-09-22T21:03:50Z</dcterms:modified>
</cp:coreProperties>
</file>