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2879F-A333-40AD-A4B2-C7561AD3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444E1-6DA3-4EC3-A91A-300C1F47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B78A4-1076-4284-81C8-84D0ADF0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6F6F9-9A45-4CDF-A1D8-394D467C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568A8-744F-4371-AC61-08D47E6D0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0A65A-6F56-43D1-ABDA-4E0575AB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EE0A03-F9AA-4B64-B0AA-539F1FFB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AA6E1-DE87-4ED5-AFC8-ADCB0C28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3CAD1-623A-444F-8FA1-5278E4B0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E1C58-87AE-4E92-85D2-E6CBD052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8BC1D-D1A1-49FC-BF26-169E7625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201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城市桥梁工程施工与质量验收规范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城市桥梁工程施工前的准备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城市桥梁工程施工过程的质量控制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城市桥梁工程的质量验收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城市桥梁工程施工的安全管理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城市桥梁工程施工的环境保护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城市桥梁工程施工前的准备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根据桥梁的跨度、荷载和功能要求，进行详细的结构设计，确保桥梁的稳定性、安全性和耐久性。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根据结构设计，制定合理的施工方案，包括施工方法、施工顺序和施工工艺等。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对施工区域进行详细的地质勘察，了解地质结构、土壤类型和地下水位等情况，为设计提供基础数据。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施工前的勘察与设计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根据设计要求，采购合格的原材料，如混凝土、钢材等。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对采购的原材料进行质量检验，确保符合设计要求和相关标准。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材料储存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合理安排原材料的储存和保管，防止材料损坏或变质。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施工前的材料准备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925" b="23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施工前的技术准备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技术交底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对施工人员进行技术交底，明确施工要求、工艺流程和安全注意事项。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施工设备与机具准备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根据施工需要，准备相应的施工设备与机具，并进行必要的维护和保养。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测量与试验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进行必要的测量和试验，确保施工过程中的数据准确性和工程质量。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城市桥梁工程施工过程的质量控制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对进场的施工材料进行质量检测，确保符合设计要求和规范标准。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施工材料检测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对施工过程中的各项工艺进行检测，确保工艺的正确性和质量达标。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对完成的施工部分进行质量检测，及时发现并处理存在的质量问题。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施工结果检测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施工过程中的质量检测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对施工现场进行实时监督，确保各项施工活动按照规范要求进行。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对施工过程中的质量检测结果进行记录，为质量追溯提供依据。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对施工过程的质量进行评估，提出改进意见和措施。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施工过程中的质量监督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对施工人员进行质量培训和教育，提高全员质量管理意识和能力。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质量问题的识别与处理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发现并分析施工过程中出现的质量问题，采取有效措施进行处理和改进。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根据施工实践不断完善质量管理体系，提高质量管理水平。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施工过程中的质量改进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城市桥梁工程的质量验收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https://d.book118.com/607132011014006051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2024-09-23T23:01:54.478</cp:lastPrinted>
  <dcterms:created xsi:type="dcterms:W3CDTF">2024-09-23T15:01:54Z</dcterms:created>
  <dcterms:modified xsi:type="dcterms:W3CDTF">2024-09-23T15:01:56Z</dcterms:modified>
</cp:coreProperties>
</file>