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82CD28-8E9F-4A90-8CB5-261D7618D9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6AADAC-5F76-4E80-90F8-F85099721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8B6F43-9718-41A0-A36D-A54603D6A5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9DE041-0B7B-4F0A-9DCB-AC05CF14B2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6A9ABE-4453-4A2C-A483-6671729A6A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C032A3-46AE-4E21-9216-B2B790D807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29E170-D614-4E02-8836-77BF99D3F6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B5884C-7D1A-44B0-85F0-0D1EA974F1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E4F755-2BDA-4DC4-AB01-F5C9FC92A7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58D5A6-0AAE-4A6B-8928-0A1F623689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520DED-E7A7-4206-B170-8EB0C9C332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13201112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心理学论文写作规范通用课件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论文写作基础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研究方法与设计</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论文写作技巧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学术道德与学术诚信</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参考文献与附录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论文评估与修改建议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研究成果展示与分享</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课程背景</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心理学论文是心理学领域研究的重要成果，对于推动心理学研究和学术交流具有重要作用。</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论文写作是一种重要的学术能力，需要遵循一定的规范和标准。</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本课件旨在为心理学领域的学者和研究生提供论文写作的规范和指导，帮助其更好地撰写心理学论文。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论文写作是学术研究的重要组成部分，是学术交流的重要手段。</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论文写作可以有效地记录和总结研究成果，为学术界提供有价值的信息和知识。</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论文写作可以提高研究者的学术水平和能力，为个人和团队带来更多的学术机会和发展空间。</a:t>
              </a:r>
            </a:p>
          </p:txBody>
        </p:sp>
      </p:grpSp>
      <p:pic>
        <p:nvPicPr>
          <p:cNvPr id="14" name="Picture 14"/>
          <p:cNvPicPr>
            <a:picLocks noChangeAspect="1"/>
          </p:cNvPicPr>
          <p:nvPr/>
        </p:nvPicPr>
        <p:blipFill>
          <a:blip r:embed="rId2"/>
          <a:srcRect l="12625" r="1262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667" r="1666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论文写作的重要性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本课件旨在帮助学者和研究生掌握心理学论文的基本结构和写作规范，提高论文的质量和水平。</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本课件将涵盖心理学论文的各个组成部分，包括标题、摘要、引言、方法、结果、讨论、结论等，并提供相应的写作指导和规范。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写作目标与内容概述</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内容概述</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写作目标</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论文写作基础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结论</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总结研究结果，回答研究问题，并指出研究局限性和未来研究方向。</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正文</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包括引言、文献综述、研究方法、研究结果和讨论等部分。</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关键词</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列出3-5个关键词，以方便读者检索。</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标题</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简明扼要，反映论文主题和研究问题。</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摘要</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简述研究背景、目的、方法、结果和结论，字数控制在200-300字。</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论文结构与格式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在正文中引用他人研究成果时，应注明出处，包括作者、年份和具体内容。</a:t>
            </a:r>
          </a:p>
        </p:txBody>
      </p:sp>
      <p:sp>
        <p:nvSpPr>
          <p:cNvPr id="14" name="TextBox 14"/>
          <p:cNvSpPr txBox="1"/>
          <p:nvPr/>
        </p:nvSpPr>
        <p:spPr>
          <a:xfrm>
            <a:off x="1641736" y="2158409"/>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文献引用</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列出所有引用的文献，以增强论文的可信度和学术价值。</a:t>
            </a:r>
          </a:p>
        </p:txBody>
      </p:sp>
      <p:sp>
        <p:nvSpPr>
          <p:cNvPr id="18" name="TextBox 18"/>
          <p:cNvSpPr txBox="1"/>
          <p:nvPr/>
        </p:nvSpPr>
        <p:spPr>
          <a:xfrm>
            <a:off x="1641736" y="3344066"/>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参考文献</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根据不同期刊或出版社的要求，采用不同的文献引用格式。</a:t>
            </a:r>
          </a:p>
        </p:txBody>
      </p:sp>
      <p:sp>
        <p:nvSpPr>
          <p:cNvPr id="22" name="TextBox 22"/>
          <p:cNvSpPr txBox="1"/>
          <p:nvPr/>
        </p:nvSpPr>
        <p:spPr>
          <a:xfrm>
            <a:off x="1641736" y="4542900"/>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文献引用格式</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文献引用与参考文献规范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学术不端行为的危害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损害学术信誉，浪费研究资源，影响学术进步。</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如何避免学术不端行为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树立良好的学术道德观念，遵守研究规范，尊重他人研究成果。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学术不端行为的定义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包括抄袭、剽窃、造假、捏造数据等行为。</a:t>
            </a:r>
          </a:p>
        </p:txBody>
      </p:sp>
      <p:pic>
        <p:nvPicPr>
          <p:cNvPr id="10" name="Picture 10"/>
          <p:cNvPicPr>
            <a:picLocks noChangeAspect="1"/>
          </p:cNvPicPr>
          <p:nvPr/>
        </p:nvPicPr>
        <p:blipFill>
          <a:blip r:embed="rId2"/>
          <a:srcRect l="12625" r="126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避免学术不端行为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https://d.book118.com/607132011126006025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2024-08-30T09:18:26.222</cp:lastPrinted>
  <dcterms:created xsi:type="dcterms:W3CDTF">2024-08-30T01:18:26Z</dcterms:created>
  <dcterms:modified xsi:type="dcterms:W3CDTF">2024-08-30T01:18:28Z</dcterms:modified>
</cp:coreProperties>
</file>