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9391E-7D87-4C59-9165-03A8D175D0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C9A70-F8DB-477F-9820-2B155B5B3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F9EB0-C59F-45E4-87DA-C47344366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8C240A-C5B5-49EA-BBB0-5916B968C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212068-BDF8-4A19-8980-B0DEE6A8E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4C60EC-2CE8-4474-B692-607BF21CD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2B4624-F2A6-42CF-A0BE-9F0869515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E71ED-F09F-4051-A90F-C2448C200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6267CC-BABF-4FF6-A455-D055883B9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2B98E-D72A-4839-9DD1-BCD6DC0D7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0D8183-C0E9-4706-9EFE-69B71C77B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3203214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美国232措施WTO违规性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414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1139952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美国232措施概述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WTO规则与232措施的冲突性分析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970539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该措施的目的是确保美国国内产业在面临进口竞争时能够得到保护。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近年来，特别是特朗普政府期间，美国频繁使用232措施，对多个国家和地区的进口产品进行调查和制裁。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rcRect l="1490" r="149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l="7720" r="772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美国的232措施是指基于美国《1962年贸易扩展法》第232条款，由美国商务部发起，对特定进口产品进行的贸易调查。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分析美国232措施的合规性，探究其在世界贸易组织（WTO）框架下的合法性和合规性。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通过对美国232措施的深入分析和研究，为各国在面对美国232措施时提供有价值的参考和依据，同时也有助于维护全球自由贸易秩序的稳定和健康发展。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研究目的和意义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美国232措施概述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美国232措施起源于1962年的《贸易扩展法》，该法案赋予总统在国家安全方面采取行动的权力。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美国宣称采取232措施的目的是防止和缓解对国家安全的威胁，通过调整进口商品以保障国内生产商的利益。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美国232措施的起源和目的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美国232措施的主要内容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进口商品对国家安全的影响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美国认为某些进口商品对国家安全产生了不利影响，因此采取措施限制或禁止这些商品的进口。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调查程序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美国采取232措施需要进行调查，评估进口商品是否对国家安全造成威胁，并据此采取相应的措施。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进口商品数量增加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美国认为某些进口商品的数量增加对国内产业造成了损害，因此采取措施限制这些商品的进口。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WTO规则与232措施的冲突性分析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WTO作为国际贸易的协调机构，其规则和协议对各成员国具有约束力。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WTO规则主要涵盖货物贸易、服务贸易、知识产权保护等领域，旨在促进全球贸易自由化和规则制定。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WTO规则概述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https://d.book118.com/607132032142006042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2024-09-16T05:41:01.724</cp:lastPrinted>
  <dcterms:created xsi:type="dcterms:W3CDTF">2024-09-15T21:41:01Z</dcterms:created>
  <dcterms:modified xsi:type="dcterms:W3CDTF">2024-09-15T21:41:03Z</dcterms:modified>
</cp:coreProperties>
</file>