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1CD0C-6BBD-40A8-8214-15DF84213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4B88-6587-444F-84F3-79EC79CE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EEC80-7834-4B85-B2D5-D67993FA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C37DF-FECA-442C-856C-FBBDF21F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E1292-52FD-45C8-9829-26B41BCF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29CBB-6F00-48C8-8375-E895635F9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2BDDB-DA13-4B14-9B1D-EC446ECC8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3E521-8E9B-40EA-B88E-03E47BA3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199B2-231D-47E2-8E67-E5797E7C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C529D-9F11-4C47-8F82-0D62E56D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7A07-C7DC-4BBD-A9E1-7BD3444B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203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护理论文交流ppt格式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护理研究讨论与建议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护理论文交流PPT的主题应与护理实践、护理教育、护理研究等相关领域紧密相关，能够引起听众的兴趣和关注。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在主题介绍部分，应简要阐述主题的背景、现状和存在的问题，为后续的论文内容提供铺垫。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明确指出论文的目的和意义，说明研究的重要性和必要性，以激发听众的兴趣和认同感。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阐述论文的研究目的和研究问题，说明研究的价值和贡献，为后续的论文内容提供明确的导向。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总结词：概括全文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详细描述：摘要应简明扼要地概括论文的研究目的、方法、结果和结论，以便读者快速了解论文的核心内容。摘要应控制在一页以内，字数一般在200字左右。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标识论文主题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关键词是用于标识和检索论文主题的词汇或短语，一般选取3-5个与论文主题密切相关的词汇。关键词应尽量选择专业术语，以便准确反映论文主题。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详细阐述研究内容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是护理论文的核心部分，一般包括引言、方法、结果和讨论等部分。引言应简要介绍研究背景和目的；方法应描述研究设计、数据采集和分析方法；结果应客观呈现研究结果，包括表格、图表等形式；讨论应对研究结果进行解释和讨论，提出研究局限性和未来研究方向。正文应根据需要分为若干个小标题，以便读者阅读和理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明确研究的主要目的和问题，是解决理论问题还是实践问题。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描述研究是描述性、相关性、实验性还是因果性研究，以及具体的研究设计类型，如观察法、调查法、随机对照试验等。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研究类型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明确研究涉及的样本来源、样本量、纳入和排除标准等。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明确研究所涉及的自变量、因变量和中介变量，以及各变量的定义和测量方法。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研究变量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描述数据的整理、筛选、编码和转换等过程。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详细描述数据分析的具体过程，包括数据清洗、数据转换、数据分组等。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根据研究目的和研究问题选择合适的统计分析方法，并描述如何选择该方法的原因。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描述用于收集数据的工具和具体方法，如问卷调查、观察法、生物样本等。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伦理考虑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描述研究过程中遵循的伦理原则，如知情同意、隐私保护、利益冲突等。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列举研究中可能存在的限制因素，如样本量不足、数据失真等。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描述如何控制研究中可能出现的偏差，如随机误差和系统误差。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研究限制与伦理考虑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https://d.book118.com/607132035145006033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2024-09-07T09:48:38.396</cp:lastPrinted>
  <dcterms:created xsi:type="dcterms:W3CDTF">2024-09-07T01:48:38Z</dcterms:created>
  <dcterms:modified xsi:type="dcterms:W3CDTF">2024-09-07T01:48:40Z</dcterms:modified>
</cp:coreProperties>
</file>