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1F36A-6505-412B-8C65-1BA84427A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CA151-73F8-4D8D-AE0A-3A93D133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FC53B-E5B9-44D7-8273-776C5F6CA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7C494-59CA-40F1-AF97-BF3F4A7CD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C2A74-4369-43A7-8D73-06E55535B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0FB8E-9B23-42EB-A40C-F7703B5C7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E0BCB-1440-4420-8D46-0F97B0ABA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C49BD-FA8E-47DB-94C7-F54E7F5D5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00492-7D03-4B83-A4D2-6898596C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186D7-B373-458F-AA4B-8C13A90F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2FE51-3CB3-4E82-9CD4-4CAECD5C4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2105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应急地震安全培训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应急地震安全措施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地震应急演练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地震安全教育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https://d.book118.com/607132105153006024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2024-08-29T02:50:33.087</cp:lastPrinted>
  <dcterms:created xsi:type="dcterms:W3CDTF">2024-08-28T18:50:33Z</dcterms:created>
  <dcterms:modified xsi:type="dcterms:W3CDTF">2024-08-28T18:50:34Z</dcterms:modified>
</cp:coreProperties>
</file>