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5C5F43-D180-4AA6-9F9B-89B70A301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0366A-5078-4E98-8339-43406DE41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8F9809-31B4-47F3-85DA-C4FA3E44F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E7CABD-D2A6-44F5-9D98-22BB2008A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386F11-B116-439A-BD08-EB444B22BA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07B9B8-DBEC-42FE-A657-9C6573B05C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4B5D3C-9FBE-4AA8-B8CB-692D837B0F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C091B3-C5D2-4AE6-BD1C-FD8291B592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3536AE-03DA-45FE-947B-E33F2E97FA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070B0C-8FAC-4EC0-A0D4-7DF4D68F6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1E24E3-CCA3-41FE-9FA6-2B47893BAA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32162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电力系统有功无功联合调度</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电力系统联合调度定义：综合考虑有功和无功，优化调控系统运行状态
 目标：提高电力系统经济性、可靠性、安全性
 调控策略：优化发电机有功出力、无功出力、电压、输电潮流等
 核心技术：状态估计、潮流计算、优化算法
 难点：系统复杂性、不确定性、数据实时性
 应用：发电机出力分配、无功补偿配置、电压控制、潮流控制等
 发展趋势：综合考虑新能源、储能和分布式发电的影响
 智能化与自动化：利用人工智能、大数据等技术实现智能调控</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电力系统联合调度定义：综合考虑有功和无功，优化调控系统运行状态</a:t>
            </a:r>
          </a:p>
        </p:txBody>
      </p:sp>
      <p:sp>
        <p:nvSpPr>
          <p:cNvPr id="3" name="Subtitle 2"/>
          <p:cNvSpPr>
            <a:spLocks noGrp="1"/>
          </p:cNvSpPr>
          <p:nvPr>
            <p:ph type="subTitle" idx="1"/>
          </p:nvPr>
        </p:nvSpPr>
        <p:spPr/>
        <p:txBody>
          <a:bodyPr/>
          <a:lstStyle/>
          <a:p>
            <a:r>
              <a:t>电力系统有功无功联合调度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电力系统联合调度定义：综合考虑有功和无功，优化调控系统运行状态</a:t>
            </a:r>
          </a:p>
        </p:txBody>
      </p:sp>
      <p:sp>
        <p:nvSpPr>
          <p:cNvPr id="3" name="Text Placeholder 2"/>
          <p:cNvSpPr>
            <a:spLocks noGrp="1"/>
          </p:cNvSpPr>
          <p:nvPr>
            <p:ph type="body" idx="1"/>
          </p:nvPr>
        </p:nvSpPr>
        <p:spPr/>
        <p:txBody>
          <a:bodyPr/>
          <a:lstStyle/>
          <a:p>
            <a:r>
              <a:t>电力系统有功无功联合调度含义</a:t>
            </a:r>
          </a:p>
        </p:txBody>
      </p:sp>
      <p:sp>
        <p:nvSpPr>
          <p:cNvPr id="4" name="Content Placeholder 3"/>
          <p:cNvSpPr>
            <a:spLocks noGrp="1"/>
          </p:cNvSpPr>
          <p:nvPr>
            <p:ph sz="half" idx="2"/>
          </p:nvPr>
        </p:nvSpPr>
        <p:spPr/>
        <p:txBody>
          <a:bodyPr/>
          <a:lstStyle/>
          <a:p>
            <a:r>
              <a:t>1. 电力系统有功无功联合调度是指综合考虑有功和无功，优化调控系统运行状态，实现安全、经济、稳定运行的一种调度方式。</a:t>
            </a:r>
          </a:p>
          <a:p>
            <a:r>
              <a:t>2. 电力系统有功无功联合调度，根据功率因数的要求，适时调节发电机励磁，使发电机的无功功率输出满足系统负荷的需求，以维持系统电压稳定。</a:t>
            </a:r>
          </a:p>
          <a:p>
            <a:r>
              <a:t>3. 电力系统有功无功联合调度应优化电网拓扑结构，合理安排发电机出力，调整输电线路的功流分配，以平衡系统有功无功功率，提高系统运行安全性。</a:t>
            </a:r>
          </a:p>
        </p:txBody>
      </p:sp>
      <p:sp>
        <p:nvSpPr>
          <p:cNvPr id="5" name="Text Placeholder 4"/>
          <p:cNvSpPr>
            <a:spLocks noGrp="1"/>
          </p:cNvSpPr>
          <p:nvPr>
            <p:ph type="body" idx="3"/>
          </p:nvPr>
        </p:nvSpPr>
        <p:spPr/>
        <p:txBody>
          <a:bodyPr/>
          <a:lstStyle/>
          <a:p>
            <a:r>
              <a:t>电力系统有功无功联合调度目标</a:t>
            </a:r>
          </a:p>
        </p:txBody>
      </p:sp>
      <p:sp>
        <p:nvSpPr>
          <p:cNvPr id="6" name="Content Placeholder 5"/>
          <p:cNvSpPr>
            <a:spLocks noGrp="1"/>
          </p:cNvSpPr>
          <p:nvPr>
            <p:ph sz="half" idx="4"/>
          </p:nvPr>
        </p:nvSpPr>
        <p:spPr/>
        <p:txBody>
          <a:bodyPr/>
          <a:lstStyle/>
          <a:p>
            <a:r>
              <a:t>1. 保证电力系统安全稳定运行，防止电压崩溃、线路过载、发电机过热、旋转备用不足等事故。</a:t>
            </a:r>
          </a:p>
          <a:p>
            <a:r>
              <a:t>2. 提高电力系统经济性，降低发电成本，减少电能损失。</a:t>
            </a:r>
          </a:p>
          <a:p>
            <a:r>
              <a:t>3. 满足负荷对有功和无功功率的需求，维持系统电压和频率稳定。</a:t>
            </a:r>
          </a:p>
          <a:p>
            <a:r>
              <a:t>4. 提高电力系统运行效率，降低电能损耗，提高电力系统的可用性。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电力系统联合调度定义：综合考虑有功和无功，优化调控系统运行状态</a:t>
            </a:r>
          </a:p>
        </p:txBody>
      </p:sp>
      <p:sp>
        <p:nvSpPr>
          <p:cNvPr id="3" name="Text Placeholder 2"/>
          <p:cNvSpPr>
            <a:spLocks noGrp="1"/>
          </p:cNvSpPr>
          <p:nvPr>
            <p:ph type="body" idx="1"/>
          </p:nvPr>
        </p:nvSpPr>
        <p:spPr/>
        <p:txBody>
          <a:bodyPr/>
          <a:lstStyle/>
          <a:p>
            <a:r>
              <a:t>电力系统有功无功联合调度特点</a:t>
            </a:r>
          </a:p>
        </p:txBody>
      </p:sp>
      <p:sp>
        <p:nvSpPr>
          <p:cNvPr id="4" name="Content Placeholder 3"/>
          <p:cNvSpPr>
            <a:spLocks noGrp="1"/>
          </p:cNvSpPr>
          <p:nvPr>
            <p:ph sz="half" idx="2"/>
          </p:nvPr>
        </p:nvSpPr>
        <p:spPr/>
        <p:txBody>
          <a:bodyPr/>
          <a:lstStyle/>
          <a:p>
            <a:r>
              <a:t>1. 电力系统有功无功联合调度是电力系统运行中的重要环节，是保证电力系统安全稳定运行的重要手段。</a:t>
            </a:r>
          </a:p>
          <a:p>
            <a:r>
              <a:t>2. 电力系统有功无功联合调度涉及到发电机、变压器、输电线路、负荷等诸多因素，是一个复杂且动态的过程。</a:t>
            </a:r>
          </a:p>
          <a:p>
            <a:r>
              <a:t>3. 电力系统有功无功联合调度需要综合考虑有功和无功功率的平衡，以及系统电压、频率、潮流等多种因素，是一个优化控制问题。</a:t>
            </a:r>
          </a:p>
        </p:txBody>
      </p:sp>
      <p:sp>
        <p:nvSpPr>
          <p:cNvPr id="5" name="Text Placeholder 4"/>
          <p:cNvSpPr>
            <a:spLocks noGrp="1"/>
          </p:cNvSpPr>
          <p:nvPr>
            <p:ph type="body" idx="3"/>
          </p:nvPr>
        </p:nvSpPr>
        <p:spPr/>
        <p:txBody>
          <a:bodyPr/>
          <a:lstStyle/>
          <a:p>
            <a:r>
              <a:t>电力系统有功无功联合调度的发展趋势</a:t>
            </a:r>
          </a:p>
        </p:txBody>
      </p:sp>
      <p:sp>
        <p:nvSpPr>
          <p:cNvPr id="6" name="Content Placeholder 5"/>
          <p:cNvSpPr>
            <a:spLocks noGrp="1"/>
          </p:cNvSpPr>
          <p:nvPr>
            <p:ph sz="half" idx="4"/>
          </p:nvPr>
        </p:nvSpPr>
        <p:spPr/>
        <p:txBody>
          <a:bodyPr/>
          <a:lstStyle/>
          <a:p>
            <a:r>
              <a:t>1. 电力系统有功无功联合调度正在向智能化、自动化、网络化的方向发展。</a:t>
            </a:r>
          </a:p>
          <a:p>
            <a:r>
              <a:t>2. 电力系统有功无功联合调度将与可再生能源发电、分布式发电、智能电网等新技术相融合，形成更加高效、安全、稳定的电力系统。</a:t>
            </a:r>
          </a:p>
          <a:p>
            <a:r>
              <a:t>3. 电力系统有功无功联合调度将以互联网、物联网、人工智能等前沿技术为支撑，实现更加实时、准确、高效的调度控制。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目标：提高电力系统经济性、可靠性、安全性</a:t>
            </a:r>
          </a:p>
        </p:txBody>
      </p:sp>
      <p:sp>
        <p:nvSpPr>
          <p:cNvPr id="3" name="Subtitle 2"/>
          <p:cNvSpPr>
            <a:spLocks noGrp="1"/>
          </p:cNvSpPr>
          <p:nvPr>
            <p:ph type="subTitle" idx="1"/>
          </p:nvPr>
        </p:nvSpPr>
        <p:spPr/>
        <p:txBody>
          <a:bodyPr/>
          <a:lstStyle/>
          <a:p>
            <a:r>
              <a:t>电力系统有功无功联合调度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目标：提高电力系统经济性、可靠性、安全性</a:t>
            </a:r>
          </a:p>
        </p:txBody>
      </p:sp>
      <p:sp>
        <p:nvSpPr>
          <p:cNvPr id="3" name="Text Placeholder 2"/>
          <p:cNvSpPr>
            <a:spLocks noGrp="1"/>
          </p:cNvSpPr>
          <p:nvPr>
            <p:ph type="body" idx="1"/>
          </p:nvPr>
        </p:nvSpPr>
        <p:spPr/>
        <p:txBody>
          <a:bodyPr/>
          <a:lstStyle/>
          <a:p>
            <a:r>
              <a:t>电力系统经济性，</a:t>
            </a:r>
          </a:p>
        </p:txBody>
      </p:sp>
      <p:sp>
        <p:nvSpPr>
          <p:cNvPr id="4" name="Content Placeholder 3"/>
          <p:cNvSpPr>
            <a:spLocks noGrp="1"/>
          </p:cNvSpPr>
          <p:nvPr>
            <p:ph sz="half" idx="2"/>
          </p:nvPr>
        </p:nvSpPr>
        <p:spPr/>
        <p:txBody>
          <a:bodyPr/>
          <a:lstStyle/>
          <a:p>
            <a:r>
              <a:t>1. 减少发电成本：优化发电机组出力，提高发电效率，合理利用可再生能源，降低电网损耗。</a:t>
            </a:r>
          </a:p>
          <a:p>
            <a:r>
              <a:t>2. 提高电力价格合理性：通过有功、无功联合调度，优化电网运行方式，实现电价与供需的平衡，降低电力成本。</a:t>
            </a:r>
          </a:p>
          <a:p>
            <a:r>
              <a:t>3. 改善电网电能质量：通过提高电网电压合格率和降低电能波动率，保障电能质量，满足用户需求。</a:t>
            </a:r>
          </a:p>
        </p:txBody>
      </p:sp>
      <p:sp>
        <p:nvSpPr>
          <p:cNvPr id="5" name="Text Placeholder 4"/>
          <p:cNvSpPr>
            <a:spLocks noGrp="1"/>
          </p:cNvSpPr>
          <p:nvPr>
            <p:ph type="body" idx="3"/>
          </p:nvPr>
        </p:nvSpPr>
        <p:spPr/>
        <p:txBody>
          <a:bodyPr/>
          <a:lstStyle/>
          <a:p>
            <a:r>
              <a:t>电力系统可靠性，</a:t>
            </a:r>
          </a:p>
        </p:txBody>
      </p:sp>
      <p:sp>
        <p:nvSpPr>
          <p:cNvPr id="6" name="Content Placeholder 5"/>
          <p:cNvSpPr>
            <a:spLocks noGrp="1"/>
          </p:cNvSpPr>
          <p:nvPr>
            <p:ph sz="half" idx="4"/>
          </p:nvPr>
        </p:nvSpPr>
        <p:spPr/>
        <p:txBody>
          <a:bodyPr/>
          <a:lstStyle/>
          <a:p>
            <a:r>
              <a:t>1. 提高供电可靠性：通过优化电网运行方式，增加备用容量，提高电网的自愈性，减少停电事故的发生，保障电力供应的稳定性和可靠性。</a:t>
            </a:r>
          </a:p>
          <a:p>
            <a:r>
              <a:t>2. 提高电网安全稳定性：通过合理配置发电机组、输电线路和变电站，增强电网抗干扰能力，提高电网的安全稳定性，降低电网事故的发生概率。</a:t>
            </a:r>
          </a:p>
          <a:p>
            <a:r>
              <a:t>3. 提高电力系统灵活性：通过增加可再生能源发电、储能设备和需求侧响应等手段，提高电网的灵活性，增强电网对突发事件的应对能力。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目标：提高电力系统经济性、可靠性、安全性</a:t>
            </a:r>
          </a:p>
        </p:txBody>
      </p:sp>
      <p:sp>
        <p:nvSpPr>
          <p:cNvPr id="3" name="Text Placeholder 2"/>
          <p:cNvSpPr>
            <a:spLocks noGrp="1"/>
          </p:cNvSpPr>
          <p:nvPr>
            <p:ph type="body" idx="1"/>
          </p:nvPr>
        </p:nvSpPr>
        <p:spPr/>
        <p:txBody>
          <a:bodyPr/>
          <a:lstStyle/>
          <a:p>
            <a:r>
              <a:t>电力系统安全性，</a:t>
            </a:r>
          </a:p>
        </p:txBody>
      </p:sp>
      <p:sp>
        <p:nvSpPr>
          <p:cNvPr id="4" name="Content Placeholder 3"/>
          <p:cNvSpPr>
            <a:spLocks noGrp="1"/>
          </p:cNvSpPr>
          <p:nvPr>
            <p:ph sz="half" idx="2"/>
          </p:nvPr>
        </p:nvSpPr>
        <p:spPr/>
        <p:txBody>
          <a:bodyPr/>
          <a:lstStyle/>
          <a:p>
            <a:r>
              <a:t>1. 提高电网防范和抵御自然灾害及人为破坏的能力：加强电网安全防护措施，包括加强输电线路、变电站和发电厂的安全保卫，提高电网抗干扰能力和自愈能力，提高电网的安全性和可靠性。</a:t>
            </a:r>
          </a:p>
          <a:p>
            <a:r>
              <a:t>2. 提高电网的信息安全：加强电网信息系统的安全防护措施，包括加强电网信息系统的信息安全管理，提高电网信息系统的安全性和可靠性，防止电网信息系统遭到破坏或攻击。</a:t>
            </a:r>
          </a:p>
          <a:p>
            <a:r>
              <a:t>3. 加强电网应急管理体制和机制建设：建立健全电网应急管理体制和机制，提高电网应急管理水平，有效应对电网突发事件，保障电网安全稳定运行。</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调控策略：优化发电机有功出力、无功出力、电压、输电潮流等</a:t>
            </a:r>
          </a:p>
        </p:txBody>
      </p:sp>
      <p:sp>
        <p:nvSpPr>
          <p:cNvPr id="3" name="Subtitle 2"/>
          <p:cNvSpPr>
            <a:spLocks noGrp="1"/>
          </p:cNvSpPr>
          <p:nvPr>
            <p:ph type="subTitle" idx="1"/>
          </p:nvPr>
        </p:nvSpPr>
        <p:spPr/>
        <p:txBody>
          <a:bodyPr/>
          <a:lstStyle/>
          <a:p>
            <a:r>
              <a:t>电力系统有功无功联合调度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调控策略：优化发电机有功出力、无功出力、电压、输电潮流等</a:t>
            </a:r>
          </a:p>
        </p:txBody>
      </p:sp>
      <p:sp>
        <p:nvSpPr>
          <p:cNvPr id="3" name="Text Placeholder 2"/>
          <p:cNvSpPr>
            <a:spLocks noGrp="1"/>
          </p:cNvSpPr>
          <p:nvPr>
            <p:ph type="body" idx="1"/>
          </p:nvPr>
        </p:nvSpPr>
        <p:spPr/>
        <p:txBody>
          <a:bodyPr/>
          <a:lstStyle/>
          <a:p>
            <a:r>
              <a:t>调控策略概述</a:t>
            </a:r>
          </a:p>
        </p:txBody>
      </p:sp>
      <p:sp>
        <p:nvSpPr>
          <p:cNvPr id="4" name="Content Placeholder 3"/>
          <p:cNvSpPr>
            <a:spLocks noGrp="1"/>
          </p:cNvSpPr>
          <p:nvPr>
            <p:ph sz="half" idx="2"/>
          </p:nvPr>
        </p:nvSpPr>
        <p:spPr/>
        <p:txBody>
          <a:bodyPr/>
          <a:lstStyle/>
          <a:p>
            <a:r>
              <a:t>1. 发电机有功出力、无功出力、电压和输电潮流的优化调度是电力系统运行的重要手段，可以提高系统的安全性和经济性。</a:t>
            </a:r>
          </a:p>
          <a:p>
            <a:r>
              <a:t>2. 调节发电机有功出力可以平衡系统的有功功率，调节发电机无功出力可以平衡系统的无功功率，调节发电机电压可以维持系统的电压水平，调节输电潮流可以控制线路的潮流分布。</a:t>
            </a:r>
          </a:p>
          <a:p>
            <a:r>
              <a:t>3. 调控策略包括发电机的实时控制和潮流控制两部分，其中，发电机的实时控制包括有功出力控制、无功出力控制和电压控制，潮流控制包括潮流分配和潮流限制。</a:t>
            </a:r>
          </a:p>
        </p:txBody>
      </p:sp>
      <p:sp>
        <p:nvSpPr>
          <p:cNvPr id="5" name="Text Placeholder 4"/>
          <p:cNvSpPr>
            <a:spLocks noGrp="1"/>
          </p:cNvSpPr>
          <p:nvPr>
            <p:ph type="body" idx="3"/>
          </p:nvPr>
        </p:nvSpPr>
        <p:spPr/>
        <p:txBody>
          <a:bodyPr/>
          <a:lstStyle/>
          <a:p>
            <a:r>
              <a:t>发电机有功出力控制</a:t>
            </a:r>
          </a:p>
        </p:txBody>
      </p:sp>
      <p:sp>
        <p:nvSpPr>
          <p:cNvPr id="6" name="Content Placeholder 5"/>
          <p:cNvSpPr>
            <a:spLocks noGrp="1"/>
          </p:cNvSpPr>
          <p:nvPr>
            <p:ph sz="half" idx="4"/>
          </p:nvPr>
        </p:nvSpPr>
        <p:spPr/>
        <p:txBody>
          <a:bodyPr/>
          <a:lstStyle/>
          <a:p>
            <a:r>
              <a:t>1. 发电机有功出力控制是通过调节发电机的有功出力来平衡系统的有功功率，从而维持系统频率的稳定。</a:t>
            </a:r>
          </a:p>
          <a:p>
            <a:r>
              <a:t>2. 发电机有功出力控制常用的方法包括：机组出力调节、负荷调节、调频等。</a:t>
            </a:r>
          </a:p>
          <a:p>
            <a:r>
              <a:t>3. 发电机有功出力控制的目标是保持系统频率的稳定，同时优化发电机的经济运行，降低发电成本。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调控策略：优化发电机有功出力、无功出力、电压、输电潮流等</a:t>
            </a:r>
          </a:p>
        </p:txBody>
      </p:sp>
      <p:sp>
        <p:nvSpPr>
          <p:cNvPr id="3" name="Text Placeholder 2"/>
          <p:cNvSpPr>
            <a:spLocks noGrp="1"/>
          </p:cNvSpPr>
          <p:nvPr>
            <p:ph type="body" idx="1"/>
          </p:nvPr>
        </p:nvSpPr>
        <p:spPr/>
        <p:txBody>
          <a:bodyPr/>
          <a:lstStyle/>
          <a:p>
            <a:r>
              <a:t>发电机无功出力控制</a:t>
            </a:r>
          </a:p>
        </p:txBody>
      </p:sp>
      <p:sp>
        <p:nvSpPr>
          <p:cNvPr id="4" name="Content Placeholder 3"/>
          <p:cNvSpPr>
            <a:spLocks noGrp="1"/>
          </p:cNvSpPr>
          <p:nvPr>
            <p:ph sz="half" idx="2"/>
          </p:nvPr>
        </p:nvSpPr>
        <p:spPr/>
        <p:txBody>
          <a:bodyPr/>
          <a:lstStyle/>
          <a:p>
            <a:r>
              <a:t>1. 发电机无功出力控制是通过调节发电机的无功出力来平衡系统的无功功率，从而维持系统电压的稳定。</a:t>
            </a:r>
          </a:p>
          <a:p>
            <a:r>
              <a:t>2. 发电机无功出力控制常用的方法包括：无功补偿、无功消耗、无功调压等。</a:t>
            </a:r>
          </a:p>
          <a:p>
            <a:r>
              <a:t>3. 发电机无功出力控制的目标是保持系统电压的稳定，同时优化无功资源的分配，降低系统损耗。</a:t>
            </a:r>
          </a:p>
        </p:txBody>
      </p:sp>
      <p:sp>
        <p:nvSpPr>
          <p:cNvPr id="5" name="Text Placeholder 4"/>
          <p:cNvSpPr>
            <a:spLocks noGrp="1"/>
          </p:cNvSpPr>
          <p:nvPr>
            <p:ph type="body" idx="3"/>
          </p:nvPr>
        </p:nvSpPr>
        <p:spPr/>
        <p:txBody>
          <a:bodyPr/>
          <a:lstStyle/>
          <a:p>
            <a:r>
              <a:t>发电机电压控制</a:t>
            </a:r>
          </a:p>
        </p:txBody>
      </p:sp>
      <p:sp>
        <p:nvSpPr>
          <p:cNvPr id="6" name="Content Placeholder 5"/>
          <p:cNvSpPr>
            <a:spLocks noGrp="1"/>
          </p:cNvSpPr>
          <p:nvPr>
            <p:ph sz="half" idx="4"/>
          </p:nvPr>
        </p:nvSpPr>
        <p:spPr/>
        <p:txBody>
          <a:bodyPr/>
          <a:lstStyle/>
          <a:p>
            <a:r>
              <a:t>1. 发电机电压控制是通过调节发电机的励磁电流来维持系统电压的稳定。</a:t>
            </a:r>
          </a:p>
          <a:p>
            <a:r>
              <a:t>2. 发电机电压控制常用的方法包括：自动电压调节器（AVR）、励磁控制、电压调节等。</a:t>
            </a:r>
          </a:p>
          <a:p>
            <a:r>
              <a:t>3. 发电机电压控制的目标是保持系统电压的稳定，同时优化发电机的经济运行，降低发电成本。</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调控策略：优化发电机有功出力、无功出力、电压、输电潮流等</a:t>
            </a:r>
          </a:p>
        </p:txBody>
      </p:sp>
      <p:sp>
        <p:nvSpPr>
          <p:cNvPr id="3" name="Content Placeholder 2"/>
          <p:cNvSpPr>
            <a:spLocks noGrp="1"/>
          </p:cNvSpPr>
          <p:nvPr>
            <p:ph sz="half" idx="2"/>
          </p:nvPr>
        </p:nvSpPr>
        <p:spPr/>
        <p:txBody>
          <a:bodyPr/>
          <a:lstStyle/>
          <a:p>
            <a:r>
              <a:t>1. 输电潮流控制是通过调节输电线路的潮流分布来控制线路的潮流，从而提高系统的安全性和经济性。</a:t>
            </a:r>
          </a:p>
          <a:p>
            <a:r>
              <a:t>2. 输电潮流控制常用的方法包括：潮流分配、潮流限制、潮流优化等。</a:t>
            </a:r>
          </a:p>
          <a:p>
            <a:r>
              <a:t>3. 输电潮流控制的目标是控制线路的潮流分布，防止线路过载，提高系统的安全性和经济性。</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输电潮流控制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核心技术：状态估计、潮流计算、优化算法</a:t>
            </a:r>
          </a:p>
        </p:txBody>
      </p:sp>
      <p:sp>
        <p:nvSpPr>
          <p:cNvPr id="3" name="Subtitle 2"/>
          <p:cNvSpPr>
            <a:spLocks noGrp="1"/>
          </p:cNvSpPr>
          <p:nvPr>
            <p:ph type="subTitle" idx="1"/>
          </p:nvPr>
        </p:nvSpPr>
        <p:spPr/>
        <p:txBody>
          <a:bodyPr/>
          <a:lstStyle/>
          <a:p>
            <a:r>
              <a:t>电力系统有功无功联合调度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核心技术：状态估计、潮流计算、优化算法</a:t>
            </a:r>
          </a:p>
        </p:txBody>
      </p:sp>
      <p:sp>
        <p:nvSpPr>
          <p:cNvPr id="3" name="Text Placeholder 2"/>
          <p:cNvSpPr>
            <a:spLocks noGrp="1"/>
          </p:cNvSpPr>
          <p:nvPr>
            <p:ph type="body" idx="1"/>
          </p:nvPr>
        </p:nvSpPr>
        <p:spPr/>
        <p:txBody>
          <a:bodyPr/>
          <a:lstStyle/>
          <a:p>
            <a:r>
              <a:t>状态估计：</a:t>
            </a:r>
          </a:p>
        </p:txBody>
      </p:sp>
      <p:sp>
        <p:nvSpPr>
          <p:cNvPr id="4" name="Content Placeholder 3"/>
          <p:cNvSpPr>
            <a:spLocks noGrp="1"/>
          </p:cNvSpPr>
          <p:nvPr>
            <p:ph sz="half" idx="2"/>
          </p:nvPr>
        </p:nvSpPr>
        <p:spPr/>
        <p:txBody>
          <a:bodyPr/>
          <a:lstStyle/>
          <a:p>
            <a:r>
              <a:t>1. 状态估计的概念及其重要性：状态估计是指根据电力系统中有限的测量值来估计整个系统的电压、相位角和频率等状态变量的过程。它对于电力系统的安全运行、稳定控制和优化调度具有重要意义。</a:t>
            </a:r>
          </a:p>
          <a:p>
            <a:r>
              <a:t>2. 状态估计的方法：常用的状态估计方法包括加权最小二乘法、卡尔曼滤波法和人工神经网络法等。加权最小二乘法简单易行，但估计精度不高；卡尔曼滤波法估计精度高，但计算量大；人工神经网络法具有较强的非线性处理能力，但训练过程复杂。</a:t>
            </a:r>
          </a:p>
          <a:p>
            <a:r>
              <a:t>3. 状态估计的最新进展：近年来，随着智能电网的发展，状态估计技术也得到了快速发展。最前沿的研究方向包括广域测量系统（WAMS）状态估计、分布式状态估计和在线状态估计等。</a:t>
            </a:r>
          </a:p>
        </p:txBody>
      </p:sp>
      <p:sp>
        <p:nvSpPr>
          <p:cNvPr id="5" name="Text Placeholder 4"/>
          <p:cNvSpPr>
            <a:spLocks noGrp="1"/>
          </p:cNvSpPr>
          <p:nvPr>
            <p:ph type="body" idx="3"/>
          </p:nvPr>
        </p:nvSpPr>
        <p:spPr/>
        <p:txBody>
          <a:bodyPr/>
          <a:lstStyle/>
          <a:p>
            <a:r>
              <a:t>潮流计算：</a:t>
            </a:r>
          </a:p>
        </p:txBody>
      </p:sp>
      <p:sp>
        <p:nvSpPr>
          <p:cNvPr id="6" name="Content Placeholder 5"/>
          <p:cNvSpPr>
            <a:spLocks noGrp="1"/>
          </p:cNvSpPr>
          <p:nvPr>
            <p:ph sz="half" idx="4"/>
          </p:nvPr>
        </p:nvSpPr>
        <p:spPr/>
        <p:txBody>
          <a:bodyPr/>
          <a:lstStyle/>
          <a:p>
            <a:r>
              <a:t>1. 潮流计算的概念及其重要性：潮流计算是指根据电力系统各元件的参数和运行方式，计算系统中各支路的潮流（电压、电流、功率）的过程。它是电力系统计划运行、故障分析和潮流控制的基础。</a:t>
            </a:r>
          </a:p>
          <a:p>
            <a:r>
              <a:t>2. 潮流计算的方法：常用的潮流计算方法包括牛顿-拉弗逊法、高斯-赛德尔法和迭代法等。牛顿-拉弗逊法具有较高的收敛速度，但计算量大；高斯-赛德尔法计算量小，但收敛速度慢；迭代法介于两者之间。</a:t>
            </a:r>
          </a:p>
          <a:p>
            <a:r>
              <a:t>3. 潮流计算的最新进展：近年来，随着电力系统规模的不断扩大和复杂性不断提高，对潮流计算技术提出了更高的要求。最前沿的研究方向包括大规模电力系统潮流计算、潮流计算的在线化和潮流计算的分布式化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核心技术：状态估计、潮流计算、优化算法</a:t>
            </a:r>
          </a:p>
        </p:txBody>
      </p:sp>
      <p:sp>
        <p:nvSpPr>
          <p:cNvPr id="3" name="Text Placeholder 2"/>
          <p:cNvSpPr>
            <a:spLocks noGrp="1"/>
          </p:cNvSpPr>
          <p:nvPr>
            <p:ph type="body" idx="1"/>
          </p:nvPr>
        </p:nvSpPr>
        <p:spPr/>
        <p:txBody>
          <a:bodyPr/>
          <a:lstStyle/>
          <a:p>
            <a:r>
              <a:t>优化算法：</a:t>
            </a:r>
          </a:p>
        </p:txBody>
      </p:sp>
      <p:sp>
        <p:nvSpPr>
          <p:cNvPr id="4" name="Content Placeholder 3"/>
          <p:cNvSpPr>
            <a:spLocks noGrp="1"/>
          </p:cNvSpPr>
          <p:nvPr>
            <p:ph sz="half" idx="2"/>
          </p:nvPr>
        </p:nvSpPr>
        <p:spPr/>
        <p:txBody>
          <a:bodyPr/>
          <a:lstStyle/>
          <a:p>
            <a:r>
              <a:t>1. 优化算法的概念及其重要性：优化算法是指在给定目标函数的情况下，求解最优解或最优近似解的一类算法。它在电力系统调度中具有广泛的应用，例如潮流优化、电压无功优化和潮流优化等。</a:t>
            </a:r>
          </a:p>
          <a:p>
            <a:r>
              <a:t>2. 优化算法的类型：常用的优化算法包括线性规划、非线性规划、凸优化和启发式算法等。线性规划和非线性规划是求解最优解的经典方法，但计算量大；凸优化具有较强的理论基础和较高的计算效率；启发式算法简单易行，但难以保证求解结果的最优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https://d.book118.com/607132162134006052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电力系统联合调度定义：综合考虑有功和无功，优化调控系统运行状态</vt:lpstr>
      <vt:lpstr> 电力系统联合调度定义：综合考虑有功和无功，优化调控系统运行状态</vt:lpstr>
      <vt:lpstr> 电力系统联合调度定义：综合考虑有功和无功，优化调控系统运行状态</vt:lpstr>
      <vt:lpstr> 目标：提高电力系统经济性、可靠性、安全性</vt:lpstr>
      <vt:lpstr> 目标：提高电力系统经济性、可靠性、安全性</vt:lpstr>
      <vt:lpstr> 目标：提高电力系统经济性、可靠性、安全性</vt:lpstr>
      <vt:lpstr> 调控策略：优化发电机有功出力、无功出力、电压、输电潮流等</vt:lpstr>
      <vt:lpstr> 调控策略：优化发电机有功出力、无功出力、电压、输电潮流等</vt:lpstr>
      <vt:lpstr> 调控策略：优化发电机有功出力、无功出力、电压、输电潮流等</vt:lpstr>
      <vt:lpstr> 调控策略：优化发电机有功出力、无功出力、电压、输电潮流等</vt:lpstr>
      <vt:lpstr> 核心技术：状态估计、潮流计算、优化算法</vt:lpstr>
      <vt:lpstr>#. 核心技术：状态估计、潮流计算、优化算法</vt:lpstr>
      <vt:lpstr>#. 核心技术：状态估计、潮流计算、优化算法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2024-09-26T07:06:59.438</cp:lastPrinted>
  <dcterms:created xsi:type="dcterms:W3CDTF">2024-09-25T23:06:59Z</dcterms:created>
  <dcterms:modified xsi:type="dcterms:W3CDTF">2024-09-25T23:07:01Z</dcterms:modified>
</cp:coreProperties>
</file>