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CE0F7-D48F-4D7B-87C2-15966872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9C180-4D0F-49FC-AE69-456FBCA31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A56B4-8BF0-476B-9F46-0F7DC1CFC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B015E-9A33-4EFD-A0BF-EACDC7DFF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F0BCA-F4E3-402C-A8D7-C73B22F4E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61B2B-D72E-4A1F-ABA4-3A133667C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EB0AE6-42AF-46A5-8E01-7B81923CD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E2E46-6805-4079-856F-7F42C6C9E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2EB6C-22FA-4EF3-8C4C-51B77A43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BC5C4-0CB3-417B-BBC6-18A6A262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D971A-9636-4B81-8222-5ACBDB5D5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3043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食管注射硬化剂后的护理业务查房ppt课件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食管注射硬化剂后的护理要点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食管注射硬化剂后的病情观察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食管注射硬化剂后的康复指导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食管注射硬化剂后的护理业务查房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食管注射硬化剂概述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食管注射硬化剂的定义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食管注射硬化剂主要用于治疗食管静脉曲张、食管狭窄等疾病，也可用于预防食管癌术后复发。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食管注射硬化剂是一种治疗食管疾病的医疗方法，通过向食管内注射硬化剂，使食管壁组织发生无菌性坏死，达到治疗目的。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食管注射硬化剂的原理和作用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食管注射硬化剂的原理是通过向食管内注射硬化剂，使食管壁组织发生无菌性坏死，形成疤痕，达到治疗目的。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食管注射硬化剂的作用包括缩小食管静脉曲张、缓解食管狭窄、预防食管癌术后复发等。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食管静脉曲张、食管狭窄、预防食管癌术后复发等。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严重心、肝、肾功能不全、凝血功能障碍、感染、溃疡等。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食管注射硬化剂的适应症和禁忌症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食管注射硬化剂后的护理要点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术后密切监测患者的生命体征，包括心率、血压、呼吸等，以及有无出血、发热等症状。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观察引流物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协助患者取半卧位，定期为患者翻身、拍背，鼓励患者咳嗽、咳痰，保持呼吸道通畅。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对于留置引流管的患者，应观察引流物的量、颜色和性质，以便及时发现异常情况。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术后需禁食一定时间，待医生确认可以进食后，再逐步恢复饮食。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042" r="5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禁食与进食时间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根据患者的具体情况，逐步增加饮食的种类和量，以软食、易消化食物为主。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饮食种类与量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避免过冷、过热、过硬的食物，避免刺激性食物和饮料，以免加重病情。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207" b="152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314" b="143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并发症的预防和处理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术后出血是常见的并发症之一，应密切观察患者的生命体征和引流物情况，及时发现并处理。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保持病房清洁、卫生，定期更换敷料和消毒器械，遵医嘱使用抗生素预防感染。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如食管穿孔、胸膜炎等，一旦发现异常症状，应及时报告医生并协助处理。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食管注射硬化剂后的病情观察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https://d.book118.com/607133043132006025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2024-08-30T10:44:52.709</cp:lastPrinted>
  <dcterms:created xsi:type="dcterms:W3CDTF">2024-08-30T02:44:52Z</dcterms:created>
  <dcterms:modified xsi:type="dcterms:W3CDTF">2024-08-30T02:44:54Z</dcterms:modified>
</cp:coreProperties>
</file>