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3BC1AD-AEFD-4295-86E3-758BDE66C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C88802-DA42-4E36-B6C9-015D738FB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602B99-5118-4E9B-B00E-CB6533A72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3DA73-629B-494B-A762-A8641BFE7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103EDC0-9646-4BE0-ADAD-CCDC6326EF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1D98AC9-6976-439B-805D-ABBB2EED9A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396411-4D02-4303-ADCC-D45977FA3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9921A-E010-4C50-B65B-01F2AEB67C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7A5584-765F-4C04-AB85-758DD72E0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97E4CA-4EE9-48A6-8094-E856FF315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FC6ABE-F070-4B7C-BBA0-256584017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1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34012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镜面对称与重心性质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2024-02-06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镜面对称基本概念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重心性质简介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镜面对称与重心关系分析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典型例题解析与讨论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实验探究与验证过程展示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总结回顾与拓展延伸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镜面对称基本概念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镜面对称是指一个物体相对于一个镜面进行反射，形成的像与原物体关于镜面对称。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镜面对称具有反射性、对称性和等距性等特点。其中，反射性是指光线在镜面上发生反射，对称性是指像与原物体关于镜面对称，等距性是指像与原物体到镜面的距离相等。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镜面对称定义及特点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674" r="1167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通过观察图形在镜面反射下是否重合来判断是否为镜面对称图形。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如等腰三角形、矩形、菱形等都是常见的镜面对称图形。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常见镜面对称图形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镜面对称图形识别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镜面对称具有保持图形形状和大小不变的性质，同时像与原物体关于镜面对称。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在几何、物理、化学等领域都有广泛的应用。例如，在几何中，可以利用镜面对称性质来求解一些几何问题；在物理中，可以利用镜面对称性质来解释光的反射现象；在化学中，可以利用镜面对称性质来研究分子的对称性和化学反应的机理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镜面对称性质与应用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重心性质简介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44286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重心是一个物体各部分所受重力的合力的作用点，也是整个物体所受重力的等效作用点。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995439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重心位置与物体的形状和质量分布有关，对于规则物体，重心通常位于其几何中心。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3927704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重心在物体平衡、稳定性分析以及力学计算等方面具有重要作用。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40343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9304" r="19304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重心定义及作用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通过两次不同方向的悬挂，利用铅垂线确定重心位置。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将物体放置在支撑物上，通过调整支撑点位置使物体保持平衡，从而确定重心位置。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对于规则物体，可以通过计算其几何形状和质量分布来确定重心位置。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6286" r="3628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悬挂法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支撑法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计算法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重心位置确定方法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当物体受到的重力作用线通过重心时，物体处于平衡状态，不会发生倾覆或滑动。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物体的稳定性与其重心位置有关，重心越低，物体越稳定；反之，重心越高，物体越不稳定。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在工程设计和日常生活中，需要考虑物体的重心位置以确保其稳定性和安全性。例如，建筑设计时需确保建筑物的重心位于其底部，以避免倒塌；车辆设计中需降低车辆重心以提高行驶稳定性等。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4640" r="14640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4221" r="14221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1836" r="11836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重心与平衡关系探讨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镜面对称与重心关系分析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628" r="2162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7940" b="1794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4548" r="1454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镜面对称对重心位置影响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镜面对称会使物体在镜像方向上产生对称效果，但不一定影响重心的位置。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对于规则几何体，如矩形、圆形等，镜面对称不会改变其重心的位置。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对于不规则物体，镜面对称可能会导致重心位置发生偏移，但偏移量取决于物体的具体形状和密度分布。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重心位置的变化不一定会破坏物体的镜面对称性，但可能会影响对称轴的位置。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当重心位置发生偏移时，原对称轴可能不再是对称轴，但可能存在新的对称轴使得物体仍然保持镜面对称。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506" b="1350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对于某些特定形状的物体，如平行四边形等，重心位置的偏移可能会导致其失去镜面对称性。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重心位置变化对镜面对称性影响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https://d.book118.com/607134012033006041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2024-09-13T22:04:32.806</cp:lastPrinted>
  <dcterms:created xsi:type="dcterms:W3CDTF">2024-09-13T14:04:32Z</dcterms:created>
  <dcterms:modified xsi:type="dcterms:W3CDTF">2024-09-13T14:04:35Z</dcterms:modified>
</cp:coreProperties>
</file>