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600AF-C85D-4F13-A3C1-5B5A86F2C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226E7-3771-432A-90B5-FA70B4B4A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53D8C-9606-411C-99F3-B9F68C6BB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DBA1-2D04-45FF-96A7-DB86FD34E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89BD0-5E91-4E1C-A6A7-54B85E97C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130CD9-A2C3-4275-98EE-637FAF65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EFCB7-884D-4E8F-A0B5-B1BEDEA75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B9565-9EDA-410A-B431-B92ADC5C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D603B-FEE7-4CF9-908C-07B36CF6C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6501DE-8886-4F1D-9A77-5FE3F07B8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5D9F3-2EEC-43C7-BBA4-2FF6E8466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34066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河北护理专升本课件云\n## 1.河北护理专升本概述及重要性\n### 1.1河北护理专升本的背景及发展历程\n### 1.2河北护理专升本的重要性及意义\n### 1.3河北护理专升本的发展趋势及前景\n## 2.河北护理专升本招生政策及报名条件\n### 2.1河北护理专升本的招生政策及招生计划\n### 2.2河北护理专升本的报名条件及考试要求\n### 2.3河北护理专升本的录取原则及办法\n## 3.河北护理专升本课程设置及教学安排\n### 3.1河北护理专升本的课程设置及教学目标\n### 3.2河北护理专升本的教学方法及手段\n### 3.3河北护理专升本的实践教学及实习安排\n## 4.河北护理专升本考试内容及题型分析\n### 4.1河北护理专升本的考试内容及各科目占比\n### 4.2河北护理专升本的考试题型及分值分布\n### 4.3河北护理专升本的备考策略及技巧\n## 5.河北护理专升本毕业生的就业方向及职业发展\n### 5.1河北护理专升本毕业生的就业方向及岗位需求\n### 5.2河北护理专升本毕业生的职业发展及晋升路径\n### 5.3河北护理专升本毕业生的创业及继续教育\n## 6.河北护理专升本相关政策法规及监督管理\n### 6.1河北护理专升本的相关政策法规及文件依据\n### 6.2河北护理专升本的监督管理及评价机制\n### 6.3河北护理专升本的风险防范及应对措施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河北护理专升本课件云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河北护理专升本概述及重要性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随着医疗卫生事业的发展，对护理人才的需求逐年增加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高速发展的医疗卫生事业对护理人才的需求不断扩大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医学模式的转变对护理人员的能力和素质提出更高要求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河北地区对护理人才的需求尤为突出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河北护理专升本的起源及发展历程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河北护理专升本始于20世纪90年代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随着教育改革的推进，河北护理专升本逐渐发展壮大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河北护理专升本已经成为培养护理人才的重要途径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河北护理专升本在医疗卫生事业中的作用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为医疗卫生事业培养了大量高素质护理人才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提高了护理人员的整体素质和业务能力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有力地推动了医疗卫生事业的发展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河北护理专升本的背景及发展历程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河北护理专升本对护理人员个人发展的重要性</a:t>
                </a:r>
                <a:endParaRPr/>
              </a:p>
            </p:txBody>
          </p:sp>
          <p:sp>
            <p:nvSpPr>
              <p:cNvPr id="2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提高护理人员的学历层次和综合素质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为护理人员提供更广阔的职业发展空间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增强护理人员在医疗卫生事业中的竞争力</a:t>
                </a:r>
                <a:endParaRPr/>
              </a:p>
            </p:txBody>
          </p:sp>
        </p:grpSp>
        <p:grpSp>
          <p:nvGrpSpPr>
            <p:cNvPr id="23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河北护理专升本对医疗卫生事业发展的意义</a:t>
                </a:r>
                <a:endParaRPr/>
              </a:p>
            </p:txBody>
          </p:sp>
          <p:sp>
            <p:nvSpPr>
              <p:cNvPr id="23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为医疗卫生事业培养了大量高素质护理人才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提高了医疗卫生服务的质量和水平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有力地推动了医疗卫生事业的发展</a:t>
                </a:r>
                <a:endParaRPr/>
              </a:p>
            </p:txBody>
          </p:sp>
        </p:grpSp>
        <p:grpSp>
          <p:nvGrpSpPr>
            <p:cNvPr id="24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河北护理专升本对社会和谐稳定的意义</a:t>
                </a:r>
                <a:endParaRPr/>
              </a:p>
            </p:txBody>
          </p:sp>
          <p:sp>
            <p:nvSpPr>
              <p:cNvPr id="24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提高护理人员的职业认同感和荣誉感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促进护理人员的社会地位和待遇的提高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为社会和谐稳定做出了积极贡献</a:t>
                </a:r>
                <a:endParaRPr/>
              </a:p>
            </p:txBody>
          </p:sp>
        </p:grpSp>
      </p:grpSp>
      <p:pic>
        <p:nvPicPr>
          <p:cNvPr id="24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河北护理专升本的重要性及意义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河北护理专升本的发展趋势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适应医疗卫生事业发展需要，不断优化课程设置和教学内容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加强实践教学，提高护理人员的实践能力和创新能力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加强与医疗卫生机构的合作，提高护理人才的培养质量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河北护理专升本的前景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随着医疗卫生事业的不断发展，河北护理专升本将继续发挥重要作用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河北护理专升本将成为培养护理人才的重要基地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河北护理专升本将为医疗卫生事业发展提供强有力的人才支持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河北护理专升本的发展趋势及前景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河北护理专升本招生政策及报名条件</a:t>
            </a:r>
            <a:endParaRPr/>
          </a:p>
        </p:txBody>
      </p:sp>
      <p:sp>
        <p:nvSpPr>
          <p:cNvPr id="26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河北护理专升本的招生政策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严格按照国家和河北省的有关规定进行招生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招生计划根据医疗卫生事业发展需要和人才培养质量进行调整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优先选拔具有实践经验和工作业绩的优秀护理人才</a:t>
                </a:r>
                <a:endParaRPr/>
              </a:p>
            </p:txBody>
          </p:sp>
        </p:grpSp>
        <p:grpSp>
          <p:nvGrpSpPr>
            <p:cNvPr id="2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河北护理专升本的招生计划   -招生计划分为统招和自主招生两种形式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统招计划根据国家下达的招生计划进行分配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自主招生计划根据学校的实际情况进行制定</a:t>
                </a:r>
                <a:endParaRPr/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河北护理专升本的招生政策及招生计划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河北护理专升本的报名条件及考试要求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河北护理专升本的报名条件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具有护理专业专科学历，且符合河北省的有关规定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具有良好的职业道德和敬业精神，遵纪守法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身体健康，符合医疗卫生事业对护理人才的要求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河北护理专升本的考试要求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参加全省统一的护理专升本考试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考试科目包括政治、英语、医学综合知识和护理专业知识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考试成绩达到全省划定分数线后方可录取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河北护理专升本的录取原则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严格按照招生计划和考试成绩进行录取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优先录取具有实践经验和工作业绩的优秀护理人才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公平、公正、公开，接受社会监督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河北护理专升本的录取办法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根据招生计划和考试成绩，按照一定的比例进行录取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被录取的护理专升本学生由省教育厅颁发录取通知书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学生凭录取通知书在规定时间内报到入学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河北护理专升本的录取原则及办法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河北护理专升本课程设置及教学安排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https://d.book118.com/607134066010006054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河北护理专升本课件云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2024-09-28T04:14:43.135</cp:lastPrinted>
  <dcterms:created xsi:type="dcterms:W3CDTF">2024-09-27T20:14:43Z</dcterms:created>
  <dcterms:modified xsi:type="dcterms:W3CDTF">2024-09-27T20:14:45Z</dcterms:modified>
</cp:coreProperties>
</file>