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81F2C-B1A7-4466-97B3-B4A8EC0F0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9E576-DA6A-4C1B-8C89-1A89EA466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64D4-7385-43CB-840A-27F434C8E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A0924-26F6-4489-85F4-318FCDC0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A9734-3563-4AB8-9E80-667017A0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782CDC-9954-4975-92A1-D371B192A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E375FE-B58C-4184-8B68-BB9F81D41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DCDE2-F16D-4075-A8E1-44D7115B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22105-2F74-4F6F-B9AA-F0A4FCDFB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869EC-F9ED-4DA3-B5A7-0EA3A606D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E9406-5501-4DCF-9D63-FCF7136AC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411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《胰腺癌临床实践指南》解读课件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指南概述与背景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诊断与评估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治疗策略与方案选择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并发症预防与处理措施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营养支持与生活质量改善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指南概述与背景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胰腺癌是全球范围内常见的消化系统恶性肿瘤，发病率逐年上升，且死亡率居高不下。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发病率和死亡率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诊断和治疗挑战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生存质量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胰腺癌早期症状不典型，诊断困难，且治疗手段有限，预后较差。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胰腺癌患者常伴有疼痛、黄疸等症状，严重影响生存质量。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胰腺癌现状及挑战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通过指南的制定和推广，规范胰腺癌的诊疗行为，提高诊疗水平。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规范诊疗行为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根据最新的临床证据和专家经验，为患者提供最优化的治疗方案。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优化治疗方案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通过规范的诊疗和优化的治疗方案，改善患者的预后，提高生存率。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改善患者预后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临床实践指南制定目的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本指南适用于各级医疗机构和相关专业人员对胰腺癌的诊疗和管理。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包括胰腺癌患者、疑似胰腺癌患者、胰腺癌高危人群以及相关医护人员和研究者等。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指南适用范围与对象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诊断与评估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胰腺癌早期症状不明显，可能出现上腹部不适、隐痛、消化不良等。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583" r="11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" r="2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早期症状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随着病情发展，可能出现黄疸、消瘦、乏力、食欲不振等。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晚期症状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长期吸烟、饮酒、慢性胰腺炎、糖尿病等都是胰腺癌的高危因素。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高危因素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临床表现及高危因素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超声检查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CT检查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MRI检查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PET-CT检查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影像学检查方法选择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常用于初步筛查，可发现胰腺占位性病变。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对于胰腺癌的诊断和鉴别诊断具有较高准确性，尤其对于小胰腺癌的检出率较高。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对于胰腺癌的诊断和分期具有重要价值，可清晰显示肿瘤大小、位置及与周围血管的关系。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对于胰腺癌的远处转移和复发监测具有独特优势。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996" r="119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实验室检测指标解读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血清肿瘤标志物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如CA19-9、CEA等，可用于胰腺癌的辅助诊断和预后评估。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肝功能指标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如ALT、AST、ALP等，可反映肝功能状态，辅助判断肿瘤是否侵犯肝脏。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血糖及糖化血红蛋白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胰腺癌患者可能出现血糖升高，需关注糖化血红蛋白水平以评估糖尿病风险。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结合患者病史、临床表现及影像学检查结果进行综合判断，必要时进行实验室检测辅助诊断。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根据影像学检查结果，结合临床表现及实验室检测指标，按照胰腺癌的TNM分期标准进行诊断。同时需注意与其他胰腺疾病的鉴别诊断。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诊断流程与标准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诊断流程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治疗策略与方案选择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17" r="12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早期胰腺癌患者，无远处转移，身体状况良好，可耐受手术。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手术治疗适应证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根据肿瘤部位、大小及与周围血管关系等因素，选择胰头十二指肠切除术、胰体尾切除术或全胰切除术等。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术式选择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手术治疗适应证及术式选择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化疗方案制定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根据患者病情、病理类型、分期及身体状况等因素，制定个体化化疗方案。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调整策略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根据化疗效果及患者耐受情况，及时调整药物种类、剂量及给药方式等。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化疗方案制定及调整策略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https://d.book118.com/607134116006006035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2024-09-09T06:13:46.650</cp:lastPrinted>
  <dcterms:created xsi:type="dcterms:W3CDTF">2024-09-08T22:13:46Z</dcterms:created>
  <dcterms:modified xsi:type="dcterms:W3CDTF">2024-09-08T22:13:48Z</dcterms:modified>
</cp:coreProperties>
</file>