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C7B542-9D33-4B02-9C7C-B12422B852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FCA444-61C7-4373-A419-0A603120E8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6F052A-7D1E-46D2-8608-F0E99FE3D7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C2FDE7-D98C-48E4-940E-EE556E2464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852783-30D7-4571-92C0-879206CBE7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7C64C6-9FB9-4A75-8337-DFE91FA069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59273E-BCD7-4E13-84B6-8ECE30E7E5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A29DB6-93DD-4E4C-94BA-2C5ABA84B9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026262-EBAA-42C5-A3E0-1406D51CF4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1B7C59-0B29-4918-92EC-12216B2655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000ED6-6A68-4878-8179-04A440111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134135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细胞分化与基因表达调控，癌细胞肿瘤干细胞</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细胞分化与基因表达调控概述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细胞分化的分子机制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基因表达调控的分子机制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癌细胞与肿瘤干细胞的特性及关系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细胞分化异常与癌症发生发展的关系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未来研究方向与挑战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细胞分化与基因表达调控概述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细胞分化的定义与意义</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细胞分化是指在个体发育中，由一个或一种细胞增殖产生的后代，在形态、结构和生理功能上发生稳定性差异的过程。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意义</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细胞分化是生物体发育的基础，它使多细胞生物体中的细胞趋于专门化，有利于提高各种生理功能的效率。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基因表达调控是细胞分化的核心机制，它决定了细胞在特定时间和空间内合成特定蛋白质的种类和数量，从而决定了细胞的形态、结构和功能。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基因表达调控主要通过转录水平、转录后水平、翻译水平和翻译后水平等多种方式进行。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调控方式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基因表达调控的重要性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583" r="22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目前，细胞分化与基因表达调控的研究已经取得了重要进展，揭示了多种调控因子和信号通路在细胞分化过程中的作用。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未来，随着高通量测序技术、单细胞测序技术和生物信息学等技术的不断发展，细胞分化与基因表达调控的研究将更加深入，有望揭示更多未知的调控机制和信号通路，为疾病诊断和治疗提供新的思路和方法。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680" b="868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癌细胞是正常细胞在致癌因素作用下发生基因突变而产生的异常细胞。</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癌细胞通常具有细胞分化异常的特点，表现为形态上分化不成熟、生长快、浸润破坏器官的结构，引起功能障碍、代谢旺盛等。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癌细胞与细胞分化的关系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细胞分化异常</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癌细胞来源</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肿瘤干细胞的定义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肿瘤干细胞是指具有自我更新能力和多向分化潜能的肿瘤细胞亚群。</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基因表达调控异常</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肿瘤干细胞的基因表达调控通常存在异常，表现为某些关键基因的异常表达和某些抑癌基因的失活等。这些异常调控使得肿瘤干细胞具有更强的增殖和侵袭能力。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肿瘤干细胞与基因表达调控的关系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通过诱导癌细胞重新分化为正常细胞或接近正常细胞的类型，从而达到治疗癌症的目的。这种方法有望降低癌细胞的恶性程度，提高患者的生存率和生活质量。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基因表达调控治疗</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通过干预癌细胞的基因表达调控网络，恢复或抑制某些关键基因的表达，从而抑制癌细胞的增殖和侵袭能力。这种方法有望为癌症治疗提供新的靶点和策略。</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细胞分化诱导治疗</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细胞分化与基因表达调控在癌症治疗中的应用前景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细胞分化的分子机制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转录因子通过与特定基因启动子区域的结合，调控基因的转录活性，从而影响细胞的分化方向。</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不同转录因子在细胞分化过程中具有不同的作用，一些转录因子促进细胞向某一特定方向分化，而另一些则抑制细胞向其他方向分化。</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l="16120" r="1612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转录因子的表达水平和活性受到严格的调控，包括转录水平、翻译后修饰以及与其他蛋白的相互作用等多个层面。</a:t>
            </a:r>
          </a:p>
        </p:txBody>
      </p:sp>
      <p:pic>
        <p:nvPicPr>
          <p:cNvPr id="10" name="Picture 10"/>
          <p:cNvPicPr>
            <a:picLocks noChangeAspect="1"/>
          </p:cNvPicPr>
          <p:nvPr/>
        </p:nvPicPr>
        <p:blipFill>
          <a:blip r:embed="rId4"/>
          <a:srcRect t="10982" b="1098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转录因子在细胞分化中的作用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DNA甲基化、组蛋白修饰和染色质重塑等表观遗传学机制在细胞分化过程中发挥重要作用。</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表观遗传学机制可以解释为什么具有相同遗传信息的细胞能够分化成不同的细胞类型。</a:t>
            </a:r>
          </a:p>
        </p:txBody>
      </p:sp>
      <p:pic>
        <p:nvPicPr>
          <p:cNvPr id="4" name="Picture 4"/>
          <p:cNvPicPr>
            <a:picLocks noChangeAspect="1"/>
          </p:cNvPicPr>
          <p:nvPr/>
        </p:nvPicPr>
        <p:blipFill>
          <a:blip r:embed="rId2"/>
          <a:srcRect l="3101" r="3101"/>
          <a:stretch>
            <a:fillRect/>
          </a:stretch>
        </p:blipFill>
        <p:spPr>
          <a:xfrm>
            <a:off x="6927890"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表观遗传学主要研究基因表达的可遗传变化，这些变化不涉及DNA序列的改变，而是通过影响染色质结构和基因转录活性来调控细胞分化。</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表观遗传学在细胞分化中的影响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1802" b="21802"/>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细胞信号传导是细胞间和细胞内信息传递的重要途径，通过接收和传递信号来调控细胞的生长、分化和凋亡等过程。</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在细胞分化过程中，信号传导通路通过激活或抑制特定基因的表达，从而决定细胞的分化命运。</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信号传导通路的异常激活或抑制可能导致细胞分化的异常，进而引发疾病，如癌症等。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细胞信号传导与细胞分化的关系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基因表达调控的分子机制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DNA甲基化可以影响染色质结构和DNA与蛋白质的相互作用，从而调控基因的转录和表达。</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DNA甲基化是一种重要的表观遗传修饰，通过在DNA分子上添加甲基基团来调控基因表达。</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DNA甲基化通常发生在CpG二核苷酸中的胞嘧啶上，由DNA甲基转移酶催化。</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DNA甲基化与基因表达调控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https://d.book118.com/607134135003006046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2024-09-20T23:06:21.470</cp:lastPrinted>
  <dcterms:created xsi:type="dcterms:W3CDTF">2024-09-20T15:06:21Z</dcterms:created>
  <dcterms:modified xsi:type="dcterms:W3CDTF">2024-09-20T15:06:23Z</dcterms:modified>
</cp:coreProperties>
</file>