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56FC7-44AF-4E82-9289-FD8776EB9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ADDC4-FAF7-4B61-93BE-A68F84045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2CB84-B9C4-441D-AFB3-F4A6948AD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BB1E7-1641-48D5-9F67-2DDB0BAE2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101997-AD28-41E1-8C33-527037F16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F74705-0FED-4CC3-A55A-8F07D0245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26936D-C605-415F-8DE4-33F88323D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83817-C834-4C3E-B500-A7FA40A84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A2E0A-7CC7-410A-BC10-82B1024E4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F17E5-E666-48D6-B4AF-70B87EAEB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30430-BD73-4C37-999F-D627726F6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3416006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视频app项目创业计划书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549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8383" y="6029318"/>
            <a:ext cx="2793616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项目背景和市场分析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项目概述和产品特点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市场定位和竞争分析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项目运营策略和商业模式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产品规划与未来发展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附录和联系方式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项目背景和市场分析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当前互联网视频市场日益繁荣，用户对视频内容的需求不断增长。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随着智能手机的普及和网络速度的提升，移动端视频消费成为用户日常生活中的重要部分。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市场上已有一些知名视频app，但仍有细分市场可供开发，尤其在短视频和直播领域有大量机会。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近年来，全球互联网视频市场持续增长，尤其在移动端视频消费方面，市场规模逐年扩大。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201" b="620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视频内容逐渐向移动端转移，短视频和直播成为用户喜爱的形式。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市场上已有一些知名视频app，如YouTube、抖音、快手等，但仍有细分市场可供开发。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行业市场分析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目标用户主要是年轻人，包括学生和年轻上班族，年龄段在18-35岁之间。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目标用户中男女比例大致相当，但女性用户略多一些。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目标用户主要分布在一二线城市，也有部分用户来自三四线城市和农村地区。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目标用户分析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项目概述和产品特点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随着互联网的普及和用户对视频内容的需求增加，视频app市场呈现出持续增长的态势。本项目旨在开发一款针对年轻人的视频分享和交流平台，提供丰富多样的视频内容和社交功能。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打造一个集视频分享、观看、交流于一体的社交平台，满足年轻人对娱乐、学习和社交的需求。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针对80后、90后和00后等年轻用户群体，提供个性化的推荐服务，帮助他们发现更多有趣、高质量的视频内容。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视频内容丰富多样：涵盖电影、电视剧、综艺节目、纪录片等各类视频内容。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865" b="1486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社交功能强大：支持评论、点赞、分享等社交互动功能，方便用户与其他用户进行交流。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51" b="1065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个性化推荐服务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基于用户行为和兴趣，提供个性化的视频推荐服务，提高用户黏性和活跃度。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界面简洁美观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采用简洁大气的设计风格，使用户能够轻松上手并享受观看体验。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产品优势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目标市场明确：专注于年轻人市场，提供符合他们需求的视频内容和社交功能。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用户体验良好：注重界面简洁、操作便捷和观看流畅等方面，提高用户满意度。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创新性强：结合人工智能和大数据技术，实现个性化推荐服务，为用户提供更好的体验。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本项目采用前后端分离的技术架构，前端使用React Native框架开发跨平台移动应用，后端使用Spring Boot框架搭建服务器端应用。数据库选用MySQL和MongoDB结合的方式，以满足不同类型数据的存储需求。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由经验丰富的技术专家、产品经理、设计师和营销人员组成。其中，技术负责人曾在知名互联网公司担任技术总监职位，具有丰富的技术管理经验；产品负责人曾在知名社交平台担任产品经理职位，对社交产品有深入的理解和经验；设计师拥有多年的UI/UX设计经验，能够为产品提供美观且富有创意的设计；营销人员具有丰富的市场推广经验，能够为产品的市场推广提供专业的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技术实现与团队介绍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市场定位和竞争分析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我们的目标用户群体是年轻人，特别是90后和00后，他们活跃、开放，对新鲜事物有着极高的兴趣。同时，我们也会吸引一部分中年用户，他们希望通过我们的应用了解年轻人的动态，与年轻人进行交流。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我们的市场定位是打造一个以短视频为主的社交平台，提供各种有趣、新鲜的短视频内容，同时为用户提供便捷、流畅的观看体验。我们将以年轻用户为主要目标，同时拓展中年用户市场。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市场定位与目标用户群体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目前市场上主要的竞争对手包括抖音、快手、微视等短视频平台。这些平台已经拥有了大量的用户和市场份额，对我们的市场开拓构成了极大的挑战。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这些平台的优势在于它们已经拥有了大量的用户和市场份额，同时它们也拥有强大的技术团队和完善的内容审核机制，能够保证用户信息安全和平台内容的优质。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这些平台的劣势在于它们的内容类型相对单一，主要以短视频为主，没有提供更多的内容形式。此外，它们的广告投放也较为频繁，可能会影响用户的观看体验。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34" r="2253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我们的竞争优势在于我们拥有更加多元化的内容类型，包括短视频、直播、综艺等。此外，我们也将为用户提供更加个性化的推荐服务，能够更好地满足用户的个性化需求。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市场上对于多元化内容类型的需求越来越大，用户对于优质、个性化的内容服务也更加重视。因此，我们将以此为契机，打造一个更加开放、多元化、个性化的视频社交平台，满足用户对于不同内容类型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竞争优势与市场机会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https://d.book118.com/607134160061006032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2024-09-05T06:10:40.324</cp:lastPrinted>
  <dcterms:created xsi:type="dcterms:W3CDTF">2024-09-04T22:10:40Z</dcterms:created>
  <dcterms:modified xsi:type="dcterms:W3CDTF">2024-09-04T22:10:42Z</dcterms:modified>
</cp:coreProperties>
</file>