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86543-50D9-441B-B098-8BF60B18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B536D-0245-40AB-A921-0A2F27D6C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6A784-952A-49C2-B6B9-74EDD8818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C3BB0-C9F0-476C-8427-B4D91A72E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56585-D072-4B78-876A-20F314CA4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68499-56BF-4BD6-B771-29B6B38E3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E62C8-2C3B-42FB-B013-7F04CA086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D8562-D258-4EB1-BB84-D0DF9D357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39728-E569-4045-AAFF-CA5F8A0F8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CE270-5330-4B4C-9562-07759A5F5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BE5BC-9F77-477A-B6D6-8F2E882CD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43036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工程消防施工中自动化技术的应用与发展前景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工程消防施工中自动化技术的应用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自动化技术对工程消防施工的影响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工程消防施工中自动化技术的发展趋势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工程消防施工中自动化技术面临的挑战与解决方案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工程消防施工中自动化技术的应用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自动化技术在消防报警系统中的应用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通过自动化技术，消防报警系统可以实现远程监控和智能分析，对火灾隐患进行预警和预防，有效降低火灾发生的概率。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自动化技术应用于消防报警系统，可以实时监测火灾隐患，及时发现火情并自动报警，提高火灾预警的准确性和及时性。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自动化技术在消防灭火系统中的应用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自动化技术应用于消防灭火系统，可以实现自动喷水灭火、气体灭火等多种灭火方式，提高灭火效率，减少人员伤亡和财产损失。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自动化技术还可以实现消防水源的智能化管理，对消防用水进行实时监测和控制，提高水源利用效率，保障灭火工作的顺利进行。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自动化技术应用于消防救援指挥系统，可以实现救援资源的智能化调度和管理，提高救援效率，保障救援工作的及时性和有效性。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通过自动化技术，消防救援指挥系统可以实时获取火场信息，对火场态势进行智能分析和判断，为指挥员提供科学决策依据，提高灭火救援的成功率。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自动化技术在消防救援指挥系统中的应用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自动化技术对工程消防施工的影响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自动化技术能够大幅提高消防施工的效率，通过自动化设备、机器人等工具，实现快速、准确的施工，减少人工操作的时间和误差。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自动化技术能够优化施工流程，实现各环节的无缝对接，提高整体施工的协同效率。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提高消防施工效率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自动化技术能够提升消防设施的智能化水平，通过智能化传感器、控制器等设备，实现对消防设施的远程监控、智能控制和自动报警等功能。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自动化技术能够提高消防设施的自动化程度，减少人工干预，提高设施的自主运行能力。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提升消防设施的智能化水平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增强消防设施的可靠性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自动化技术能够增强消防设施的可靠性，通过实时监测、故障诊断和自动修复等功能，及时发现并解决设施故障，确保设施的正常运行。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自动化技术能够提高消防设施的安全性能，通过自动控制、安全防护等功能，降低火灾发生的可能性，保障人员和财产安全。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https://d.book118.com/607143036014006051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2024-09-23T23:04:53.895</cp:lastPrinted>
  <dcterms:created xsi:type="dcterms:W3CDTF">2024-09-23T15:04:53Z</dcterms:created>
  <dcterms:modified xsi:type="dcterms:W3CDTF">2024-09-23T15:04:55Z</dcterms:modified>
</cp:coreProperties>
</file>