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4E3C9-E439-4065-9384-55DB0919C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2D836-B36B-4244-AB19-8923AE9B9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6586B-AD55-40B3-998E-97E5AE0B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6CFC8-9444-4EE0-A653-A907F0C4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C3276-0B6D-44FC-9F6E-560CD8A1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72A10-D2FD-4F8D-9360-A17BF32EA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27BE5-BD4A-45E4-A4AA-440C03B53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0A3AD-8D06-47D7-8BF6-CA4FC76D2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46706-4521-4F1D-94CF-1E2F9BCD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428E5-8C91-45F3-9985-CDC596854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EB2D0-7099-4452-91D6-EBF9DCA37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4603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安全与心理健康征文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安全与心理健康的关系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安全环境的重要性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安全与心理健康的实践应用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4" b="7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安全与心理健康是当今社会中备受关注的话题。随着生活节奏的加快和工作压力的增大，人们对于自身安全和心理健康的重视程度越来越高。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安全与心理健康征文旨在通过文字表达，探讨安全与心理健康的重要性，分享个人经历和感悟，以期引起更多人对这一话题的关注和思考。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提高公众对安全与心理健康的认知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通过征文的形式，让更多的人了解安全与心理健康的重要性，认识到身心健康对于个人和社会发展的重要性。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促进交流和分享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征文活动为参与者提供了一个交流和分享的平台，让不同的人能够分享自己的经历、感悟和思考，从而增进彼此的了解和认识。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推动相关问题的解决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通过征文活动，可以发现和探讨安全与心理健康领域存在的问题和挑战，进而推动相关问题的解决和改进。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促进身心健康的发展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征文活动鼓励人们关注自身和周围人的身心健康，积极采取措施促进身心健康的发展，提高生活质量和社会福祉。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安全与心理健康的关系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安全的环境可以为人们提供心理上的安全感，减少焦虑、抑郁等心理压力。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提高幸福感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安全的环境可以增加人们的幸福感，使人们更加乐观、积极向上。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安全的环境可以为人们提供更多的机会和资源，促进个人的自我成长和发展。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安全环境对心理健康的影响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心理健康的人更有可能采取和平的方式来解决问题，减少暴力行为的发生。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750" b="17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减少暴力行为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心理健康的人更容易适应环境的变化，更好地应对挑战和压力。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提高社会适应性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心理健康的人更有可能建立良好的人际关系，促进社会的和谐与稳定。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心理健康对安全环境的影响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安全与心理健康是相互影响的，一个方面的状况会直接或间接地影响到另一个方面。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为了维护个人的安全与心理健康，需要同时关注这两个方面，并采取相应的措施。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在个人和社会的发展过程中，安全与心理健康应该协同发展，共同促进个人的全面福祉。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安全与心理健康的相互作用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安全环境的重要性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79" b="150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工作场所的安全环境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预防工伤事故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安全的工作环境可以降低工伤事故的发生率，保障员工的生命安全和身体健康。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安全的工作环境有助于员工集中精力，减少因安全问题导致的生产停顿和效率下降。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安全的工作环境能够提高员工对企业的信任感和归属感，增强员工的工作满意度和忠诚度。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安全的生活环境有助于提高居民的生活质量，使居民在心理上得到满足和安宁。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安全的生活环境有助于增强社区凝聚力，促进社区的和谐与稳定。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保障居民生命财产安全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生活环境的安全能够降低犯罪率，减少意外事故的发生，确保居民的生命财产安全。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生活环境的安全环境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https://d.book118.com/607146031011006044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2024-09-18T03:47:09.038</cp:lastPrinted>
  <dcterms:created xsi:type="dcterms:W3CDTF">2024-09-17T19:47:09Z</dcterms:created>
  <dcterms:modified xsi:type="dcterms:W3CDTF">2024-09-17T19:47:11Z</dcterms:modified>
</cp:coreProperties>
</file>