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6549A-017A-4083-97D7-1E1FC38C1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2C4B9-14AD-4114-AE3A-F1F9A4888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5B40D-988A-4AF5-9EDF-E37A2AAB1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4C4BA-9D50-4CB7-B054-D7B5D6D06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1F8F3-5E3F-4FA2-99A5-E254E7F46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5391EA-61D1-46FD-B57C-F49522D9D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0CCED-5E7C-4336-A3E0-E92BD2A42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63FAA-A7B6-40F3-A5C7-87F35E49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D1226-C18B-4F22-B651-0792C9790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0E4C6-F9E5-4D5F-B73B-17B73147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CE3BB-A887-474F-ABA1-E6813414D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50063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肺结核病的预防与护理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肺结核病概述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康复与预后评估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家庭与社会支持的重要性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肺结核病概述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37" b="1963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37" b="1963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肺结核病的主要症状包括咳嗽、咳痰、咯血、发热、盗汗、疲乏等，严重时可出现呼吸困难、胸痛等症状。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肺结核病是由结核分枝杆菌引起的慢性传染病，主要通过呼吸道传播。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肺结核病主要通过飞沫传播，也可通过接触污染物体表面传播。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肺结核病对个人健康和社会经济都有严重影响，如不及时治疗，可导致病情加重，甚至危及生命。同时，肺结核病还可能引起社会恐慌，对社会稳定造成不良影响。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传播途径与危害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肺结核病的诊断主要依靠临床症状、影像学检查和实验室检查。其中，痰结核分枝杆菌检查是确诊肺结核病的金标准。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肺结核病的治疗主要采用抗结核药物，如异烟肼、利福平、吡嗪酰胺等。治疗期间需定期复查，根据病情调整治疗方案。同时，患者需注意保持良好的生活习惯，增强免疫力，以促进康复。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343" b="2434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保持营养均衡，摄入足够的蛋白质、维生素和矿物质，有助于增强免疫力。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保证充足的睡眠和休息，避免过度劳累，有助于提高免疫力。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进行适当的体育锻炼，如散步、慢跑、瑜伽等，有助于增强体质和免疫力。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301" b="1230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室内通风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保持室内空气流通，避免拥挤、密闭的环境，有助于减少结核菌的传播。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佩戴口罩、勤洗手、避免与他人共用餐具等个人物品，有助于切断传播途径。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对经常接触的物品和环境进行定期消毒，如门把手、桌面、地面等，有助于减少结核菌的存活和传播。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切断传播途径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对于高风险人群，如儿童、老年人、慢性病患者等，建议接种卡介苗等预防结核病的疫苗。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预防接种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早期发现和治疗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对于已经感染结核病的患者，及时进行预防性治疗和隔离，有助于控制病情的传播。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早期发现和治疗结核病患者是预防和控制结核病传播的关键措施。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疫苗接种与预防接种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https://d.book118.com/607150063004006030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2024-09-01T10:21:45.161</cp:lastPrinted>
  <dcterms:created xsi:type="dcterms:W3CDTF">2024-09-01T02:21:45Z</dcterms:created>
  <dcterms:modified xsi:type="dcterms:W3CDTF">2024-09-01T02:21:46Z</dcterms:modified>
</cp:coreProperties>
</file>