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9ACC5-520D-453B-B7E1-E311C907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3544C-09CF-4815-8517-6F6BDBBE6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D2063-651B-429D-B7CC-22B76C3E2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12F4D-A9AB-4270-BDD4-88897CC33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F96C78-F7C8-4684-BA65-0F0E6A67D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CC6BD8-4830-481B-B1B9-5C0B1574CE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31AD55-6E00-4E01-A592-57F506ADB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4B86D3-8ADF-4A01-A765-4B01B771B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E2F6B-F758-414E-98D3-5C7801C28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011D9-D037-44B9-A4C2-4B341EE2F3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ED1E3-B77E-4639-BD57-DA7E69B1C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5012310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油漆涂料行业复工报告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行业现状及影响分析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企业复工情况调查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供应链协同与保障措施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市场需求变化与应对策略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政策法规支持与行业自律举措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新冠疫情对油漆涂料行业产生了较大的冲击，导致许多企业停工停产。随着疫情逐渐得到控制，行业需要有序复工以恢复生产能力和满足市场需求。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应对新冠疫情对行业的影响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复工不仅是恢复生产的过程，更是推动行业高质量发展的契机。通过加强技术创新、提升产品质量、优化产业结构等措施，可以进一步提高行业的竞争力和可持续发展水平。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推动行业高质量发展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油漆涂料生产企业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报告主要关注油漆涂料生产企业在复工过程中的生产经营情况、遇到的问题以及应对措施。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上下游产业链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报告还将涉及油漆涂料行业的上下游产业链，包括原材料供应、产品销售、物流配送等方面的情况。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政策环境与市场趋势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报告将分析当前的政策环境对市场趋势的影响，以及行业未来发展的展望。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行业现状及影响分析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企业数量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油漆涂料行业的企业数量众多，包括大型跨国企业、国有企业和民营企业等。这些企业在技术研发、品牌建设、市场营销等方面都取得了显著成就。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油漆涂料行业是一个庞大的行业，涉及到建筑、家居、汽车、船舶等多个领域。目前，中国油漆涂料行业已经成为全球最大的生产和消费国之一。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产品种类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油漆涂料产品种类繁多，包括内墙涂料、外墙涂料、木器涂料、金属涂料、汽车涂料等。不同种类的油漆涂料具有不同的性能和用途。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917" r="169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油漆涂料行业现状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疫情对行业的影响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疫情期间，部分小型油漆涂料企业面临生存困境，而大型企业在资金、技术等方面具有优势，能够更好地应对市场变化。这导致市场竞争进一步加剧。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市场竞争加剧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疫情期间，油漆涂料企业的生产受到严重影响，部分企业甚至停工停产。原材料供应不足、物流运输不畅等问题导致企业无法正常生产。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生产受阻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受疫情影响，消费者对于家居装修、汽车购买等领域的消费需求下降，进而影响到油漆涂料的销售。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消费需求下降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1" r="2484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环保化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随着环保意识的提高和政策的推动，油漆涂料行业将朝着更加环保的方向发展。企业需要研发和生产低VOC、无毒无害的环保型油漆涂料，以适应市场需求。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智能制造是未来制造业的发展方向，油漆涂料行业也不例外。企业需要引进先进的生产技术和设备，实现自动化、智能化的生产流程，提高生产效率和产品质量。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消费者对于产品的个性化需求越来越高，油漆涂料企业需要不断创新，提供多样化的产品选择和定制化的服务，以满足消费者的个性化需求。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企业复工情况调查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调查方法与样本选择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通过在线问卷的形式，收集油漆涂料行业企业的复工情况。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样本选择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选择行业内具有代表性的企业，包括不同规模、不同类型的企业。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收集企业复工时间、产能恢复、员工到岗率等相关数据。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企业复工时间分布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复工时间分布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呈现复工时间的趋势变化，如逐步提前或推迟等。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复工时间趋势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探讨影响企业复工时间的因素，如政策调整、供应链恢复等。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根据收集到的数据，分析油漆涂料行业企业的复工时间分布。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分析复工企业的产能恢复程度，包括生产线运转、产品产量等。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产能恢复程度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呈现产能恢复的趋势变化，如逐步提升或波动等。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产能恢复趋势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探讨影响企业产能恢复的因素，如原材料供应、市场需求等。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影响因素分析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复工企业产能恢复情况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供应链协同与保障措施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供应商合作情况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与主要供应商保持紧密沟通，及时了解供应商的生产和运输状况，确保原材料的稳定供应。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原材料价格波动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关注国际国内市场原材料价格波动情况，合理预测价格趋势，采取相应措施降低采购成本。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原材料库存情况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复工前，企业需对原材料库存进行详细盘点，确保各类原材料数量充足，满足生产需求。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原材料供应情况分析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https://d.book118.com/607150123101006031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2024-09-03T18:18:19.925</cp:lastPrinted>
  <dcterms:created xsi:type="dcterms:W3CDTF">2024-09-03T10:18:19Z</dcterms:created>
  <dcterms:modified xsi:type="dcterms:W3CDTF">2024-09-03T10:18:22Z</dcterms:modified>
</cp:coreProperties>
</file>