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0EE9B-F070-4BDD-A5EA-5B1EA2330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9A15A-BBA9-4389-B244-9B8AFA99B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71924-97D3-423D-BE40-84A78E6F7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DD91A8-696B-4154-9FD1-1CE92EADB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5385AB-56EA-4740-8961-551FD267A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E4F370-B089-4F17-BA4E-B5CD6296B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8E131E-F5F7-4887-BA77-85D578DC1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779EB0-A19A-4F8E-A3D6-EC85DE16B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26FA8-D2EF-4232-8FD1-68B390C7B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2857A-5147-4A16-AA78-598890190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67174-DCC5-45D9-9CAE-8F0F713D1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5112604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航天电源科普知识讲座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航天电源简介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航天电源的工作原理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航天电源的应用场景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航天电源的挑战与解决方案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航天电源的未来展望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航天电源简介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航天电源是用于航天器供电的电源系统，包括太阳电池翼和蓄电池等。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为航天器提供稳定、可靠的电力，确保航天器各系统正常工作，实现航天器的功能。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航天电源的定义与作用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根据能源类型，航天电源可分为太阳能电源和化学能电源；根据工作方式，可分为主动电源和被动电源。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高效、可靠、轻便、寿命长等。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航天电源的分类与特点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从最早的化学能电源到太阳能电源，再到高效、长寿命的电源系统，航天电源技术不断进步。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未来航天电源将朝着更高效率、更长寿命、更轻便、更高可靠性的方向发展，同时新型的能源存储和转换技术也将不断涌现。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航天电源的发展历程与趋势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航天电源的工作原理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通过化学反应产生电能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化学电源是一种将化学能直接转换为电能的装置，常见于航天领域的推进系统，如火箭发动机。通过燃料与氧化剂的化学反应产生大量气体，推动火箭前进。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化学电源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利用物理效应产生电能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物理电源包括热电偶、温差发电等，利用物理效应将热能或其他形式的能量转换为电能。在航天领域，物理电源可用于太空探测器等设备的能源供应。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物理电源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利用核反应产生电能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核能电源包括核裂变和核聚变两种类型，利用原子核分裂或融合过程中释放的能量转换为电能。核能电源具有高能量密度和长期供电能力，但存在放射性污染等风险。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核能电源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利用太阳能产生电能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太阳能电源通过太阳能电池板将太阳能转换为电能，具有环保、可持续等优点。在航天领域，太阳能电池板广泛应用于卫星、空间站等设备的能源供应。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太阳能电源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航天电源的应用场景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https://d.book118.com/607151126043006044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2024-09-18T13:47:01.477</cp:lastPrinted>
  <dcterms:created xsi:type="dcterms:W3CDTF">2024-09-18T05:47:01Z</dcterms:created>
  <dcterms:modified xsi:type="dcterms:W3CDTF">2024-09-18T05:47:03Z</dcterms:modified>
</cp:coreProperties>
</file>