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A0BEBA-34D0-4096-9C4E-C12CBC6AC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B2C1B-5275-481D-9513-5B400F8B7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F219A5-B39A-46CD-BDC4-D87DC44EF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4E55F-9746-44DC-9F55-FDFCC9A1AE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20FC46-3312-4542-922C-297BA0DFBE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9420D4-49FD-4AFF-AA96-CE56FB4CDA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EF8315-DF67-49F3-996D-10EC6C6A8B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422C6-13E8-4C63-9AD9-AF8BF5CED0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C2B0B9-2376-4602-92CC-045BBB2DC7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BFAE7-EB0E-4B14-ADE6-5366986DE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92C0B-80D2-4D8A-B6BE-4470DB81D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51133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中医特色护理品管圈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中医特色护理品管圈概述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中医特色护理品管圈的基本原则</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中医特色护理品管圈的实施方法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中医特色护理品管圈的案例分享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中医特色护理品管圈的未来展望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中医特色护理品管圈概述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4692" r="3469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中医特色护理品管圈是指由中医特色护理人员自发组成的团队，通过集体智慧和协作，运用品管手法，以解决护理工作中遇到的问题，提高护理质量。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中医特色护理品管圈的核心成员通常包括护士、医生、药师、营养师等医疗专业人士，他们共同合作，发挥各自的专业特长，为患者提供更加全面、专业的护理服务。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中医特色护理品管圈的定义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特色护理品管圈起源于20世纪70年代的日本，最初是为了解决医疗领域中的品质管理问题而成立的。随着时间的推移，中医特色护理品管圈逐渐发展成为一种跨学科、跨领域的合作模式，被广泛应用于各个国家的医疗护理领域。</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中国，中医特色护理品管圈的发展相对较晚，但近年来得到了越来越多的关注和应用。通过不断的研究和实践，中医特色护理品管圈在中国逐渐形成了具有自己特色的理论和方法体系，为提高中医特色护理服务质量发挥了重要作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中医特色护理品管圈的起源与发展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中医特色护理品管圈的意义在于通过团队合作和品质管理，提高中医特色护理服务的质量和效率，为患者提供更加安全、有效的护理服务。同时，中医特色护理品管圈还有助于提升医疗团队的凝聚力和创新能力，促进医疗行业的可持续发展。</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中医特色护理品管圈的价值主要体现在以下几个方面：提高患者满意度、优化护理流程、降低医疗成本、提升团队凝聚力等。此外，中医特色护理品管圈还可以通过不断的研究和实践，为医疗行业的发展和改革提供有益的参考和借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中医特色护理品管圈的意义与价值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中医特色护理品管圈的基本原则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整体观念</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在护理过程中，要全面了解患者的病情、体质、心理状态和社会背景，制定个性化的护理方案，以满足患者的全面需求。</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整体观念是中医特色护理品管圈的核心思想，强调将患者视为一个整体，关注患者的生理、心理、社会和环境等方面。</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辨证施护是中医特色护理品管圈的重要原则之一，强调根据患者的证候类型和个体差异进行护理。</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在护理过程中，要通过对患者进行望、闻、问、切四诊，了解患者的病情和证候类型，根据不同的证候类型采取不同的护理措施，以达到最佳的护理效果。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辨证施护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4" b="1893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预防为主是中医特色护理品管圈的重要原则之一，强调预防疾病的发生和复发。</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在护理过程中，要注重对患者的健康教育和生活方式指导，帮助患者建立健康的生活习惯和行为方式，预防疾病的发生和复发。</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个性化护理是中医特色护理品管圈的重要原则之一，强调根据患者的个体差异和特殊需求进行护理。</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在护理过程中，要充分了解患者的个性特点、生活习惯和特殊需求，制定个性化的护理方案，以满足患者的特殊需求。</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中医特色护理品管圈的实施方法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https://d.book118.com/607151133065006035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2024-09-09T22:40:33.153</cp:lastPrinted>
  <dcterms:created xsi:type="dcterms:W3CDTF">2024-09-09T14:40:33Z</dcterms:created>
  <dcterms:modified xsi:type="dcterms:W3CDTF">2024-09-09T14:40:34Z</dcterms:modified>
</cp:coreProperties>
</file>